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heme/theme2.xml" ContentType="application/vnd.openxmlformats-officedocument.theme+xml"/>
  <Override PartName="/ppt/tags/tag8.xml" ContentType="application/vnd.openxmlformats-officedocument.presentationml.tags+xml"/>
  <Override PartName="/ppt/tags/tag9.xml" ContentType="application/vnd.openxmlformats-officedocument.presentationml.tags+xml"/>
  <Override PartName="/ppt/notesSlides/notesSlide1.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2.xml" ContentType="application/vnd.openxmlformats-officedocument.presentationml.notesSlide+xml"/>
  <Override PartName="/ppt/tags/tag12.xml" ContentType="application/vnd.openxmlformats-officedocument.presentationml.tags+xml"/>
  <Override PartName="/ppt/notesSlides/notesSlide3.xml" ContentType="application/vnd.openxmlformats-officedocument.presentationml.notesSlide+xml"/>
  <Override PartName="/ppt/tags/tag13.xml" ContentType="application/vnd.openxmlformats-officedocument.presentationml.tags+xml"/>
  <Override PartName="/ppt/notesSlides/notesSlide4.xml" ContentType="application/vnd.openxmlformats-officedocument.presentationml.notesSlide+xml"/>
  <Override PartName="/ppt/tags/tag14.xml" ContentType="application/vnd.openxmlformats-officedocument.presentationml.tags+xml"/>
  <Override PartName="/ppt/notesSlides/notesSlide5.xml" ContentType="application/vnd.openxmlformats-officedocument.presentationml.notesSlide+xml"/>
  <Override PartName="/ppt/tags/tag15.xml" ContentType="application/vnd.openxmlformats-officedocument.presentationml.tags+xml"/>
  <Override PartName="/ppt/notesSlides/notesSlide6.xml" ContentType="application/vnd.openxmlformats-officedocument.presentationml.notesSlide+xml"/>
  <Override PartName="/ppt/tags/tag16.xml" ContentType="application/vnd.openxmlformats-officedocument.presentationml.tags+xml"/>
  <Override PartName="/ppt/notesSlides/notesSlide7.xml" ContentType="application/vnd.openxmlformats-officedocument.presentationml.notesSlide+xml"/>
  <Override PartName="/ppt/tags/tag17.xml" ContentType="application/vnd.openxmlformats-officedocument.presentationml.tags+xml"/>
  <Override PartName="/ppt/notesSlides/notesSlide8.xml" ContentType="application/vnd.openxmlformats-officedocument.presentationml.notesSlide+xml"/>
  <Override PartName="/ppt/tags/tag18.xml" ContentType="application/vnd.openxmlformats-officedocument.presentationml.tags+xml"/>
  <Override PartName="/ppt/notesSlides/notesSlide9.xml" ContentType="application/vnd.openxmlformats-officedocument.presentationml.notesSlide+xml"/>
  <Override PartName="/ppt/tags/tag19.xml" ContentType="application/vnd.openxmlformats-officedocument.presentationml.tags+xml"/>
  <Override PartName="/ppt/notesSlides/notesSlide10.xml" ContentType="application/vnd.openxmlformats-officedocument.presentationml.notesSlide+xml"/>
  <Override PartName="/ppt/tags/tag20.xml" ContentType="application/vnd.openxmlformats-officedocument.presentationml.tags+xml"/>
  <Override PartName="/ppt/notesSlides/notesSlide11.xml" ContentType="application/vnd.openxmlformats-officedocument.presentationml.notesSlide+xml"/>
  <Override PartName="/ppt/tags/tag21.xml" ContentType="application/vnd.openxmlformats-officedocument.presentationml.tags+xml"/>
  <Override PartName="/ppt/notesSlides/notesSlide12.xml" ContentType="application/vnd.openxmlformats-officedocument.presentationml.notesSlide+xml"/>
  <Override PartName="/ppt/tags/tag22.xml" ContentType="application/vnd.openxmlformats-officedocument.presentationml.tags+xml"/>
  <Override PartName="/ppt/notesSlides/notesSlide13.xml" ContentType="application/vnd.openxmlformats-officedocument.presentationml.notesSlide+xml"/>
  <Override PartName="/ppt/tags/tag23.xml" ContentType="application/vnd.openxmlformats-officedocument.presentationml.tags+xml"/>
  <Override PartName="/ppt/notesSlides/notesSlide14.xml" ContentType="application/vnd.openxmlformats-officedocument.presentationml.notesSlide+xml"/>
  <Override PartName="/ppt/tags/tag24.xml" ContentType="application/vnd.openxmlformats-officedocument.presentationml.tags+xml"/>
  <Override PartName="/ppt/notesSlides/notesSlide15.xml" ContentType="application/vnd.openxmlformats-officedocument.presentationml.notesSlide+xml"/>
  <Override PartName="/ppt/tags/tag25.xml" ContentType="application/vnd.openxmlformats-officedocument.presentationml.tags+xml"/>
  <Override PartName="/ppt/notesSlides/notesSlide16.xml" ContentType="application/vnd.openxmlformats-officedocument.presentationml.notesSlide+xml"/>
  <Override PartName="/ppt/tags/tag26.xml" ContentType="application/vnd.openxmlformats-officedocument.presentationml.tags+xml"/>
  <Override PartName="/ppt/notesSlides/notesSlide17.xml" ContentType="application/vnd.openxmlformats-officedocument.presentationml.notesSlide+xml"/>
  <Override PartName="/ppt/tags/tag27.xml" ContentType="application/vnd.openxmlformats-officedocument.presentationml.tags+xml"/>
  <Override PartName="/ppt/notesSlides/notesSlide18.xml" ContentType="application/vnd.openxmlformats-officedocument.presentationml.notesSlide+xml"/>
  <Override PartName="/ppt/tags/tag28.xml" ContentType="application/vnd.openxmlformats-officedocument.presentationml.tags+xml"/>
  <Override PartName="/ppt/notesSlides/notesSlide19.xml" ContentType="application/vnd.openxmlformats-officedocument.presentationml.notesSlide+xml"/>
  <Override PartName="/ppt/tags/tag29.xml" ContentType="application/vnd.openxmlformats-officedocument.presentationml.tags+xml"/>
  <Override PartName="/ppt/notesSlides/notesSlide20.xml" ContentType="application/vnd.openxmlformats-officedocument.presentationml.notesSlide+xml"/>
  <Override PartName="/ppt/tags/tag30.xml" ContentType="application/vnd.openxmlformats-officedocument.presentationml.tags+xml"/>
  <Override PartName="/ppt/notesSlides/notesSlide21.xml" ContentType="application/vnd.openxmlformats-officedocument.presentationml.notesSlide+xml"/>
  <Override PartName="/ppt/tags/tag31.xml" ContentType="application/vnd.openxmlformats-officedocument.presentationml.tags+xml"/>
  <Override PartName="/ppt/notesSlides/notesSlide22.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notesSlides/notesSlide23.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24.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notesSlides/notesSlide25.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notesSlides/notesSlide26.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notesSlides/notesSlide27.xml" ContentType="application/vnd.openxmlformats-officedocument.presentationml.notesSlide+xml"/>
  <Override PartName="/ppt/tags/tag44.xml" ContentType="application/vnd.openxmlformats-officedocument.presentationml.tags+xml"/>
  <Override PartName="/ppt/tags/tag45.xml" ContentType="application/vnd.openxmlformats-officedocument.presentationml.tags+xml"/>
  <Override PartName="/ppt/notesSlides/notesSlide28.xml" ContentType="application/vnd.openxmlformats-officedocument.presentationml.notesSlide+xml"/>
  <Override PartName="/ppt/tags/tag46.xml" ContentType="application/vnd.openxmlformats-officedocument.presentationml.tags+xml"/>
  <Override PartName="/ppt/tags/tag47.xml" ContentType="application/vnd.openxmlformats-officedocument.presentationml.tags+xml"/>
  <Override PartName="/ppt/notesSlides/notesSlide29.xml" ContentType="application/vnd.openxmlformats-officedocument.presentationml.notesSlide+xml"/>
  <Override PartName="/ppt/tags/tag48.xml" ContentType="application/vnd.openxmlformats-officedocument.presentationml.tags+xml"/>
  <Override PartName="/ppt/tags/tag49.xml" ContentType="application/vnd.openxmlformats-officedocument.presentationml.tags+xml"/>
  <Override PartName="/ppt/notesSlides/notesSlide30.xml" ContentType="application/vnd.openxmlformats-officedocument.presentationml.notesSlide+xml"/>
  <Override PartName="/ppt/tags/tag50.xml" ContentType="application/vnd.openxmlformats-officedocument.presentationml.tags+xml"/>
  <Override PartName="/ppt/tags/tag51.xml" ContentType="application/vnd.openxmlformats-officedocument.presentationml.tags+xml"/>
  <Override PartName="/ppt/notesSlides/notesSlide31.xml" ContentType="application/vnd.openxmlformats-officedocument.presentationml.notesSlide+xml"/>
  <Override PartName="/ppt/tags/tag52.xml" ContentType="application/vnd.openxmlformats-officedocument.presentationml.tags+xml"/>
  <Override PartName="/ppt/notesSlides/notesSlide32.xml" ContentType="application/vnd.openxmlformats-officedocument.presentationml.notesSlide+xml"/>
  <Override PartName="/ppt/tags/tag53.xml" ContentType="application/vnd.openxmlformats-officedocument.presentationml.tags+xml"/>
  <Override PartName="/ppt/notesSlides/notesSlide33.xml" ContentType="application/vnd.openxmlformats-officedocument.presentationml.notesSlide+xml"/>
  <Override PartName="/ppt/tags/tag54.xml" ContentType="application/vnd.openxmlformats-officedocument.presentationml.tags+xml"/>
  <Override PartName="/ppt/notesSlides/notesSlide34.xml" ContentType="application/vnd.openxmlformats-officedocument.presentationml.notesSlide+xml"/>
  <Override PartName="/ppt/tags/tag55.xml" ContentType="application/vnd.openxmlformats-officedocument.presentationml.tags+xml"/>
  <Override PartName="/ppt/tags/tag56.xml" ContentType="application/vnd.openxmlformats-officedocument.presentationml.tags+xml"/>
  <Override PartName="/ppt/notesSlides/notesSlide35.xml" ContentType="application/vnd.openxmlformats-officedocument.presentationml.notesSlide+xml"/>
  <Override PartName="/ppt/tags/tag57.xml" ContentType="application/vnd.openxmlformats-officedocument.presentationml.tags+xml"/>
  <Override PartName="/ppt/notesSlides/notesSlide36.xml" ContentType="application/vnd.openxmlformats-officedocument.presentationml.notesSlide+xml"/>
  <Override PartName="/ppt/tags/tag58.xml" ContentType="application/vnd.openxmlformats-officedocument.presentationml.tags+xml"/>
  <Override PartName="/ppt/notesSlides/notesSlide37.xml" ContentType="application/vnd.openxmlformats-officedocument.presentationml.notesSlide+xml"/>
  <Override PartName="/ppt/tags/tag59.xml" ContentType="application/vnd.openxmlformats-officedocument.presentationml.tags+xml"/>
  <Override PartName="/ppt/tags/tag60.xml" ContentType="application/vnd.openxmlformats-officedocument.presentationml.tags+xml"/>
  <Override PartName="/ppt/notesSlides/notesSlide38.xml" ContentType="application/vnd.openxmlformats-officedocument.presentationml.notesSlide+xml"/>
  <Override PartName="/ppt/tags/tag61.xml" ContentType="application/vnd.openxmlformats-officedocument.presentationml.tags+xml"/>
  <Override PartName="/ppt/notesSlides/notesSlide39.xml" ContentType="application/vnd.openxmlformats-officedocument.presentationml.notesSlide+xml"/>
  <Override PartName="/ppt/tags/tag62.xml" ContentType="application/vnd.openxmlformats-officedocument.presentationml.tags+xml"/>
  <Override PartName="/ppt/notesSlides/notesSlide40.xml" ContentType="application/vnd.openxmlformats-officedocument.presentationml.notesSlide+xml"/>
  <Override PartName="/ppt/tags/tag63.xml" ContentType="application/vnd.openxmlformats-officedocument.presentationml.tags+xml"/>
  <Override PartName="/ppt/notesSlides/notesSlide41.xml" ContentType="application/vnd.openxmlformats-officedocument.presentationml.notesSlide+xml"/>
  <Override PartName="/ppt/tags/tag64.xml" ContentType="application/vnd.openxmlformats-officedocument.presentationml.tags+xml"/>
  <Override PartName="/ppt/notesSlides/notesSlide42.xml" ContentType="application/vnd.openxmlformats-officedocument.presentationml.notesSlide+xml"/>
  <Override PartName="/ppt/tags/tag65.xml" ContentType="application/vnd.openxmlformats-officedocument.presentationml.tags+xml"/>
  <Override PartName="/ppt/notesSlides/notesSlide43.xml" ContentType="application/vnd.openxmlformats-officedocument.presentationml.notesSlide+xml"/>
  <Override PartName="/ppt/tags/tag66.xml" ContentType="application/vnd.openxmlformats-officedocument.presentationml.tags+xml"/>
  <Override PartName="/ppt/tags/tag67.xml" ContentType="application/vnd.openxmlformats-officedocument.presentationml.tags+xml"/>
  <Override PartName="/ppt/notesSlides/notesSlide44.xml" ContentType="application/vnd.openxmlformats-officedocument.presentationml.notesSlide+xml"/>
  <Override PartName="/ppt/tags/tag68.xml" ContentType="application/vnd.openxmlformats-officedocument.presentationml.tags+xml"/>
  <Override PartName="/ppt/notesSlides/notesSlide45.xml" ContentType="application/vnd.openxmlformats-officedocument.presentationml.notesSlide+xml"/>
  <Override PartName="/ppt/tags/tag69.xml" ContentType="application/vnd.openxmlformats-officedocument.presentationml.tags+xml"/>
  <Override PartName="/ppt/tags/tag70.xml" ContentType="application/vnd.openxmlformats-officedocument.presentationml.tags+xml"/>
  <Override PartName="/ppt/notesSlides/notesSlide46.xml" ContentType="application/vnd.openxmlformats-officedocument.presentationml.notesSlide+xml"/>
  <Override PartName="/ppt/tags/tag71.xml" ContentType="application/vnd.openxmlformats-officedocument.presentationml.tags+xml"/>
  <Override PartName="/ppt/notesSlides/notesSlide47.xml" ContentType="application/vnd.openxmlformats-officedocument.presentationml.notesSlide+xml"/>
  <Override PartName="/ppt/tags/tag72.xml" ContentType="application/vnd.openxmlformats-officedocument.presentationml.tags+xml"/>
  <Override PartName="/ppt/notesSlides/notesSlide48.xml" ContentType="application/vnd.openxmlformats-officedocument.presentationml.notesSlide+xml"/>
  <Override PartName="/ppt/tags/tag73.xml" ContentType="application/vnd.openxmlformats-officedocument.presentationml.tags+xml"/>
  <Override PartName="/ppt/notesSlides/notesSlide49.xml" ContentType="application/vnd.openxmlformats-officedocument.presentationml.notesSlide+xml"/>
  <Override PartName="/ppt/tags/tag74.xml" ContentType="application/vnd.openxmlformats-officedocument.presentationml.tags+xml"/>
  <Override PartName="/ppt/notesSlides/notesSlide50.xml" ContentType="application/vnd.openxmlformats-officedocument.presentationml.notesSlide+xml"/>
  <Override PartName="/ppt/tags/tag75.xml" ContentType="application/vnd.openxmlformats-officedocument.presentationml.tags+xml"/>
  <Override PartName="/ppt/tags/tag76.xml" ContentType="application/vnd.openxmlformats-officedocument.presentationml.tags+xml"/>
  <Override PartName="/ppt/notesSlides/notesSlide51.xml" ContentType="application/vnd.openxmlformats-officedocument.presentationml.notesSlide+xml"/>
  <Override PartName="/ppt/tags/tag77.xml" ContentType="application/vnd.openxmlformats-officedocument.presentationml.tags+xml"/>
  <Override PartName="/ppt/tags/tag78.xml" ContentType="application/vnd.openxmlformats-officedocument.presentationml.tags+xml"/>
  <Override PartName="/ppt/notesSlides/notesSlide52.xml" ContentType="application/vnd.openxmlformats-officedocument.presentationml.notesSlide+xml"/>
  <Override PartName="/ppt/tags/tag79.xml" ContentType="application/vnd.openxmlformats-officedocument.presentationml.tags+xml"/>
  <Override PartName="/ppt/notesSlides/notesSlide53.xml" ContentType="application/vnd.openxmlformats-officedocument.presentationml.notesSlide+xml"/>
  <Override PartName="/ppt/tags/tag80.xml" ContentType="application/vnd.openxmlformats-officedocument.presentationml.tags+xml"/>
  <Override PartName="/ppt/tags/tag81.xml" ContentType="application/vnd.openxmlformats-officedocument.presentationml.tags+xml"/>
  <Override PartName="/ppt/notesSlides/notesSlide54.xml" ContentType="application/vnd.openxmlformats-officedocument.presentationml.notesSlide+xml"/>
  <Override PartName="/ppt/tags/tag82.xml" ContentType="application/vnd.openxmlformats-officedocument.presentationml.tags+xml"/>
  <Override PartName="/ppt/tags/tag83.xml" ContentType="application/vnd.openxmlformats-officedocument.presentationml.tags+xml"/>
  <Override PartName="/ppt/notesSlides/notesSlide55.xml" ContentType="application/vnd.openxmlformats-officedocument.presentationml.notesSlide+xml"/>
  <Override PartName="/ppt/tags/tag84.xml" ContentType="application/vnd.openxmlformats-officedocument.presentationml.tags+xml"/>
  <Override PartName="/ppt/notesSlides/notesSlide56.xml" ContentType="application/vnd.openxmlformats-officedocument.presentationml.notesSlide+xml"/>
  <Override PartName="/ppt/tags/tag85.xml" ContentType="application/vnd.openxmlformats-officedocument.presentationml.tags+xml"/>
  <Override PartName="/ppt/tags/tag86.xml" ContentType="application/vnd.openxmlformats-officedocument.presentationml.tags+xml"/>
  <Override PartName="/ppt/notesSlides/notesSlide57.xml" ContentType="application/vnd.openxmlformats-officedocument.presentationml.notesSlide+xml"/>
  <Override PartName="/ppt/tags/tag87.xml" ContentType="application/vnd.openxmlformats-officedocument.presentationml.tags+xml"/>
  <Override PartName="/ppt/tags/tag88.xml" ContentType="application/vnd.openxmlformats-officedocument.presentationml.tags+xml"/>
  <Override PartName="/ppt/notesSlides/notesSlide58.xml" ContentType="application/vnd.openxmlformats-officedocument.presentationml.notesSlide+xml"/>
  <Override PartName="/ppt/tags/tag89.xml" ContentType="application/vnd.openxmlformats-officedocument.presentationml.tags+xml"/>
  <Override PartName="/ppt/tags/tag90.xml" ContentType="application/vnd.openxmlformats-officedocument.presentationml.tags+xml"/>
  <Override PartName="/ppt/notesSlides/notesSlide59.xml" ContentType="application/vnd.openxmlformats-officedocument.presentationml.notesSlide+xml"/>
  <Override PartName="/ppt/tags/tag91.xml" ContentType="application/vnd.openxmlformats-officedocument.presentationml.tags+xml"/>
  <Override PartName="/ppt/notesSlides/notesSlide60.xml" ContentType="application/vnd.openxmlformats-officedocument.presentationml.notesSlide+xml"/>
  <Override PartName="/ppt/tags/tag92.xml" ContentType="application/vnd.openxmlformats-officedocument.presentationml.tags+xml"/>
  <Override PartName="/ppt/notesSlides/notesSlide61.xml" ContentType="application/vnd.openxmlformats-officedocument.presentationml.notesSlide+xml"/>
  <Override PartName="/ppt/tags/tag93.xml" ContentType="application/vnd.openxmlformats-officedocument.presentationml.tags+xml"/>
  <Override PartName="/ppt/tags/tag94.xml" ContentType="application/vnd.openxmlformats-officedocument.presentationml.tags+xml"/>
  <Override PartName="/ppt/notesSlides/notesSlide62.xml" ContentType="application/vnd.openxmlformats-officedocument.presentationml.notesSlide+xml"/>
  <Override PartName="/ppt/tags/tag95.xml" ContentType="application/vnd.openxmlformats-officedocument.presentationml.tags+xml"/>
  <Override PartName="/ppt/tags/tag96.xml" ContentType="application/vnd.openxmlformats-officedocument.presentationml.tags+xml"/>
  <Override PartName="/ppt/notesSlides/notesSlide63.xml" ContentType="application/vnd.openxmlformats-officedocument.presentationml.notesSlide+xml"/>
  <Override PartName="/ppt/tags/tag97.xml" ContentType="application/vnd.openxmlformats-officedocument.presentationml.tags+xml"/>
  <Override PartName="/ppt/tags/tag98.xml" ContentType="application/vnd.openxmlformats-officedocument.presentationml.tags+xml"/>
  <Override PartName="/ppt/notesSlides/notesSlide64.xml" ContentType="application/vnd.openxmlformats-officedocument.presentationml.notesSlide+xml"/>
  <Override PartName="/ppt/tags/tag99.xml" ContentType="application/vnd.openxmlformats-officedocument.presentationml.tags+xml"/>
  <Override PartName="/ppt/tags/tag100.xml" ContentType="application/vnd.openxmlformats-officedocument.presentationml.tags+xml"/>
  <Override PartName="/ppt/notesSlides/notesSlide65.xml" ContentType="application/vnd.openxmlformats-officedocument.presentationml.notesSlide+xml"/>
  <Override PartName="/ppt/tags/tag101.xml" ContentType="application/vnd.openxmlformats-officedocument.presentationml.tags+xml"/>
  <Override PartName="/ppt/tags/tag102.xml" ContentType="application/vnd.openxmlformats-officedocument.presentationml.tags+xml"/>
  <Override PartName="/ppt/notesSlides/notesSlide66.xml" ContentType="application/vnd.openxmlformats-officedocument.presentationml.notesSlide+xml"/>
  <Override PartName="/ppt/tags/tag103.xml" ContentType="application/vnd.openxmlformats-officedocument.presentationml.tags+xml"/>
  <Override PartName="/ppt/notesSlides/notesSlide67.xml" ContentType="application/vnd.openxmlformats-officedocument.presentationml.notesSlide+xml"/>
  <Override PartName="/ppt/tags/tag104.xml" ContentType="application/vnd.openxmlformats-officedocument.presentationml.tags+xml"/>
  <Override PartName="/ppt/notesSlides/notesSlide68.xml" ContentType="application/vnd.openxmlformats-officedocument.presentationml.notesSlide+xml"/>
  <Override PartName="/ppt/tags/tag105.xml" ContentType="application/vnd.openxmlformats-officedocument.presentationml.tags+xml"/>
  <Override PartName="/ppt/tags/tag106.xml" ContentType="application/vnd.openxmlformats-officedocument.presentationml.tags+xml"/>
  <Override PartName="/ppt/notesSlides/notesSlide69.xml" ContentType="application/vnd.openxmlformats-officedocument.presentationml.notesSlide+xml"/>
  <Override PartName="/ppt/tags/tag107.xml" ContentType="application/vnd.openxmlformats-officedocument.presentationml.tags+xml"/>
  <Override PartName="/ppt/tags/tag108.xml" ContentType="application/vnd.openxmlformats-officedocument.presentationml.tags+xml"/>
  <Override PartName="/ppt/notesSlides/notesSlide70.xml" ContentType="application/vnd.openxmlformats-officedocument.presentationml.notesSlide+xml"/>
  <Override PartName="/ppt/tags/tag109.xml" ContentType="application/vnd.openxmlformats-officedocument.presentationml.tags+xml"/>
  <Override PartName="/ppt/notesSlides/notesSlide71.xml" ContentType="application/vnd.openxmlformats-officedocument.presentationml.notesSlide+xml"/>
  <Override PartName="/ppt/tags/tag110.xml" ContentType="application/vnd.openxmlformats-officedocument.presentationml.tags+xml"/>
  <Override PartName="/ppt/notesSlides/notesSlide72.xml" ContentType="application/vnd.openxmlformats-officedocument.presentationml.notesSlide+xml"/>
  <Override PartName="/ppt/tags/tag111.xml" ContentType="application/vnd.openxmlformats-officedocument.presentationml.tags+xml"/>
  <Override PartName="/ppt/tags/tag112.xml" ContentType="application/vnd.openxmlformats-officedocument.presentationml.tags+xml"/>
  <Override PartName="/ppt/notesSlides/notesSlide73.xml" ContentType="application/vnd.openxmlformats-officedocument.presentationml.notesSlide+xml"/>
  <Override PartName="/ppt/tags/tag113.xml" ContentType="application/vnd.openxmlformats-officedocument.presentationml.tags+xml"/>
  <Override PartName="/ppt/tags/tag114.xml" ContentType="application/vnd.openxmlformats-officedocument.presentationml.tags+xml"/>
  <Override PartName="/ppt/notesSlides/notesSlide74.xml" ContentType="application/vnd.openxmlformats-officedocument.presentationml.notesSlide+xml"/>
  <Override PartName="/ppt/tags/tag115.xml" ContentType="application/vnd.openxmlformats-officedocument.presentationml.tags+xml"/>
  <Override PartName="/ppt/notesSlides/notesSlide75.xml" ContentType="application/vnd.openxmlformats-officedocument.presentationml.notesSlide+xml"/>
  <Override PartName="/ppt/tags/tag116.xml" ContentType="application/vnd.openxmlformats-officedocument.presentationml.tags+xml"/>
  <Override PartName="/ppt/tags/tag117.xml" ContentType="application/vnd.openxmlformats-officedocument.presentationml.tags+xml"/>
  <Override PartName="/ppt/notesSlides/notesSlide76.xml" ContentType="application/vnd.openxmlformats-officedocument.presentationml.notesSlide+xml"/>
  <Override PartName="/ppt/tags/tag118.xml" ContentType="application/vnd.openxmlformats-officedocument.presentationml.tags+xml"/>
  <Override PartName="/ppt/notesSlides/notesSlide77.xml" ContentType="application/vnd.openxmlformats-officedocument.presentationml.notesSlide+xml"/>
  <Override PartName="/ppt/tags/tag119.xml" ContentType="application/vnd.openxmlformats-officedocument.presentationml.tags+xml"/>
  <Override PartName="/ppt/notesSlides/notesSlide78.xml" ContentType="application/vnd.openxmlformats-officedocument.presentationml.notesSlide+xml"/>
  <Override PartName="/ppt/tags/tag120.xml" ContentType="application/vnd.openxmlformats-officedocument.presentationml.tags+xml"/>
  <Override PartName="/ppt/notesSlides/notesSlide79.xml" ContentType="application/vnd.openxmlformats-officedocument.presentationml.notesSlide+xml"/>
  <Override PartName="/ppt/tags/tag121.xml" ContentType="application/vnd.openxmlformats-officedocument.presentationml.tags+xml"/>
  <Override PartName="/ppt/tags/tag122.xml" ContentType="application/vnd.openxmlformats-officedocument.presentationml.tags+xml"/>
  <Override PartName="/ppt/notesSlides/notesSlide80.xml" ContentType="application/vnd.openxmlformats-officedocument.presentationml.notesSlide+xml"/>
  <Override PartName="/ppt/tags/tag123.xml" ContentType="application/vnd.openxmlformats-officedocument.presentationml.tags+xml"/>
  <Override PartName="/ppt/notesSlides/notesSlide81.xml" ContentType="application/vnd.openxmlformats-officedocument.presentationml.notesSlide+xml"/>
  <Override PartName="/ppt/tags/tag124.xml" ContentType="application/vnd.openxmlformats-officedocument.presentationml.tags+xml"/>
  <Override PartName="/ppt/notesSlides/notesSlide82.xml" ContentType="application/vnd.openxmlformats-officedocument.presentationml.notesSlide+xml"/>
  <Override PartName="/ppt/tags/tag125.xml" ContentType="application/vnd.openxmlformats-officedocument.presentationml.tags+xml"/>
  <Override PartName="/ppt/tags/tag126.xml" ContentType="application/vnd.openxmlformats-officedocument.presentationml.tags+xml"/>
  <Override PartName="/ppt/notesSlides/notesSlide83.xml" ContentType="application/vnd.openxmlformats-officedocument.presentationml.notesSlide+xml"/>
  <Override PartName="/ppt/tags/tag127.xml" ContentType="application/vnd.openxmlformats-officedocument.presentationml.tags+xml"/>
  <Override PartName="/ppt/notesSlides/notesSlide84.xml" ContentType="application/vnd.openxmlformats-officedocument.presentationml.notesSlide+xml"/>
  <Override PartName="/ppt/tags/tag128.xml" ContentType="application/vnd.openxmlformats-officedocument.presentationml.tags+xml"/>
  <Override PartName="/ppt/tags/tag129.xml" ContentType="application/vnd.openxmlformats-officedocument.presentationml.tags+xml"/>
  <Override PartName="/ppt/notesSlides/notesSlide85.xml" ContentType="application/vnd.openxmlformats-officedocument.presentationml.notesSlide+xml"/>
  <Override PartName="/ppt/tags/tag130.xml" ContentType="application/vnd.openxmlformats-officedocument.presentationml.tags+xml"/>
  <Override PartName="/ppt/notesSlides/notesSlide86.xml" ContentType="application/vnd.openxmlformats-officedocument.presentationml.notesSlide+xml"/>
  <Override PartName="/ppt/tags/tag131.xml" ContentType="application/vnd.openxmlformats-officedocument.presentationml.tags+xml"/>
  <Override PartName="/ppt/notesSlides/notesSlide87.xml" ContentType="application/vnd.openxmlformats-officedocument.presentationml.notesSlide+xml"/>
  <Override PartName="/ppt/tags/tag132.xml" ContentType="application/vnd.openxmlformats-officedocument.presentationml.tags+xml"/>
  <Override PartName="/ppt/tags/tag133.xml" ContentType="application/vnd.openxmlformats-officedocument.presentationml.tags+xml"/>
  <Override PartName="/ppt/notesSlides/notesSlide88.xml" ContentType="application/vnd.openxmlformats-officedocument.presentationml.notesSlide+xml"/>
  <Override PartName="/ppt/tags/tag134.xml" ContentType="application/vnd.openxmlformats-officedocument.presentationml.tags+xml"/>
  <Override PartName="/ppt/tags/tag135.xml" ContentType="application/vnd.openxmlformats-officedocument.presentationml.tags+xml"/>
  <Override PartName="/ppt/notesSlides/notesSlide89.xml" ContentType="application/vnd.openxmlformats-officedocument.presentationml.notesSlide+xml"/>
  <Override PartName="/ppt/tags/tag136.xml" ContentType="application/vnd.openxmlformats-officedocument.presentationml.tags+xml"/>
  <Override PartName="/ppt/notesSlides/notesSlide90.xml" ContentType="application/vnd.openxmlformats-officedocument.presentationml.notesSlide+xml"/>
  <Override PartName="/ppt/tags/tag137.xml" ContentType="application/vnd.openxmlformats-officedocument.presentationml.tags+xml"/>
  <Override PartName="/ppt/notesSlides/notesSlide91.xml" ContentType="application/vnd.openxmlformats-officedocument.presentationml.notesSlide+xml"/>
  <Override PartName="/ppt/tags/tag138.xml" ContentType="application/vnd.openxmlformats-officedocument.presentationml.tags+xml"/>
  <Override PartName="/ppt/notesSlides/notesSlide92.xml" ContentType="application/vnd.openxmlformats-officedocument.presentationml.notesSlide+xml"/>
  <Override PartName="/ppt/tags/tag139.xml" ContentType="application/vnd.openxmlformats-officedocument.presentationml.tags+xml"/>
  <Override PartName="/ppt/tags/tag140.xml" ContentType="application/vnd.openxmlformats-officedocument.presentationml.tags+xml"/>
  <Override PartName="/ppt/notesSlides/notesSlide93.xml" ContentType="application/vnd.openxmlformats-officedocument.presentationml.notesSlide+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notesSlides/notesSlide94.xml" ContentType="application/vnd.openxmlformats-officedocument.presentationml.notesSlide+xml"/>
  <Override PartName="/ppt/tags/tag144.xml" ContentType="application/vnd.openxmlformats-officedocument.presentationml.tags+xml"/>
  <Override PartName="/ppt/notesSlides/notesSlide95.xml" ContentType="application/vnd.openxmlformats-officedocument.presentationml.notesSlide+xml"/>
  <Override PartName="/ppt/tags/tag145.xml" ContentType="application/vnd.openxmlformats-officedocument.presentationml.tags+xml"/>
  <Override PartName="/ppt/notesSlides/notesSlide96.xml" ContentType="application/vnd.openxmlformats-officedocument.presentationml.notesSlide+xml"/>
  <Override PartName="/ppt/tags/tag146.xml" ContentType="application/vnd.openxmlformats-officedocument.presentationml.tags+xml"/>
  <Override PartName="/ppt/notesSlides/notesSlide97.xml" ContentType="application/vnd.openxmlformats-officedocument.presentationml.notesSlide+xml"/>
  <Override PartName="/ppt/tags/tag147.xml" ContentType="application/vnd.openxmlformats-officedocument.presentationml.tags+xml"/>
  <Override PartName="/ppt/tags/tag148.xml" ContentType="application/vnd.openxmlformats-officedocument.presentationml.tags+xml"/>
  <Override PartName="/ppt/notesSlides/notesSlide98.xml" ContentType="application/vnd.openxmlformats-officedocument.presentationml.notesSlide+xml"/>
  <Override PartName="/ppt/tags/tag149.xml" ContentType="application/vnd.openxmlformats-officedocument.presentationml.tags+xml"/>
  <Override PartName="/ppt/notesSlides/notesSlide99.xml" ContentType="application/vnd.openxmlformats-officedocument.presentationml.notesSlide+xml"/>
  <Override PartName="/ppt/tags/tag150.xml" ContentType="application/vnd.openxmlformats-officedocument.presentationml.tags+xml"/>
  <Override PartName="/ppt/notesSlides/notesSlide100.xml" ContentType="application/vnd.openxmlformats-officedocument.presentationml.notesSlide+xml"/>
  <Override PartName="/ppt/tags/tag151.xml" ContentType="application/vnd.openxmlformats-officedocument.presentationml.tags+xml"/>
  <Override PartName="/ppt/notesSlides/notesSlide101.xml" ContentType="application/vnd.openxmlformats-officedocument.presentationml.notesSlide+xml"/>
  <Override PartName="/ppt/tags/tag152.xml" ContentType="application/vnd.openxmlformats-officedocument.presentationml.tags+xml"/>
  <Override PartName="/ppt/notesSlides/notesSlide102.xml" ContentType="application/vnd.openxmlformats-officedocument.presentationml.notesSlide+xml"/>
  <Override PartName="/ppt/tags/tag153.xml" ContentType="application/vnd.openxmlformats-officedocument.presentationml.tags+xml"/>
  <Override PartName="/ppt/notesSlides/notesSlide103.xml" ContentType="application/vnd.openxmlformats-officedocument.presentationml.notesSlide+xml"/>
  <Override PartName="/ppt/tags/tag154.xml" ContentType="application/vnd.openxmlformats-officedocument.presentationml.tags+xml"/>
  <Override PartName="/ppt/notesSlides/notesSlide104.xml" ContentType="application/vnd.openxmlformats-officedocument.presentationml.notesSlide+xml"/>
  <Override PartName="/ppt/tags/tag155.xml" ContentType="application/vnd.openxmlformats-officedocument.presentationml.tags+xml"/>
  <Override PartName="/ppt/notesSlides/notesSlide105.xml" ContentType="application/vnd.openxmlformats-officedocument.presentationml.notesSlide+xml"/>
  <Override PartName="/ppt/tags/tag156.xml" ContentType="application/vnd.openxmlformats-officedocument.presentationml.tags+xml"/>
  <Override PartName="/ppt/tags/tag157.xml" ContentType="application/vnd.openxmlformats-officedocument.presentationml.tags+xml"/>
  <Override PartName="/ppt/notesSlides/notesSlide106.xml" ContentType="application/vnd.openxmlformats-officedocument.presentationml.notesSlide+xml"/>
  <Override PartName="/ppt/tags/tag158.xml" ContentType="application/vnd.openxmlformats-officedocument.presentationml.tags+xml"/>
  <Override PartName="/ppt/notesSlides/notesSlide107.xml" ContentType="application/vnd.openxmlformats-officedocument.presentationml.notesSlide+xml"/>
  <Override PartName="/ppt/tags/tag159.xml" ContentType="application/vnd.openxmlformats-officedocument.presentationml.tags+xml"/>
  <Override PartName="/ppt/notesSlides/notesSlide108.xml" ContentType="application/vnd.openxmlformats-officedocument.presentationml.notesSlide+xml"/>
  <Override PartName="/ppt/tags/tag160.xml" ContentType="application/vnd.openxmlformats-officedocument.presentationml.tags+xml"/>
  <Override PartName="/ppt/notesSlides/notesSlide109.xml" ContentType="application/vnd.openxmlformats-officedocument.presentationml.notesSlide+xml"/>
  <Override PartName="/ppt/tags/tag161.xml" ContentType="application/vnd.openxmlformats-officedocument.presentationml.tags+xml"/>
  <Override PartName="/ppt/notesSlides/notesSlide110.xml" ContentType="application/vnd.openxmlformats-officedocument.presentationml.notesSlide+xml"/>
  <Override PartName="/ppt/tags/tag162.xml" ContentType="application/vnd.openxmlformats-officedocument.presentationml.tags+xml"/>
  <Override PartName="/ppt/notesSlides/notesSlide111.xml" ContentType="application/vnd.openxmlformats-officedocument.presentationml.notesSlide+xml"/>
  <Override PartName="/ppt/tags/tag163.xml" ContentType="application/vnd.openxmlformats-officedocument.presentationml.tags+xml"/>
  <Override PartName="/ppt/tags/tag164.xml" ContentType="application/vnd.openxmlformats-officedocument.presentationml.tags+xml"/>
  <Override PartName="/ppt/notesSlides/notesSlide112.xml" ContentType="application/vnd.openxmlformats-officedocument.presentationml.notesSlide+xml"/>
  <Override PartName="/ppt/tags/tag165.xml" ContentType="application/vnd.openxmlformats-officedocument.presentationml.tags+xml"/>
  <Override PartName="/ppt/notesSlides/notesSlide113.xml" ContentType="application/vnd.openxmlformats-officedocument.presentationml.notesSlide+xml"/>
  <Override PartName="/ppt/tags/tag166.xml" ContentType="application/vnd.openxmlformats-officedocument.presentationml.tags+xml"/>
  <Override PartName="/ppt/tags/tag167.xml" ContentType="application/vnd.openxmlformats-officedocument.presentationml.tags+xml"/>
  <Override PartName="/ppt/notesSlides/notesSlide114.xml" ContentType="application/vnd.openxmlformats-officedocument.presentationml.notesSlide+xml"/>
  <Override PartName="/ppt/tags/tag168.xml" ContentType="application/vnd.openxmlformats-officedocument.presentationml.tags+xml"/>
  <Override PartName="/ppt/tags/tag169.xml" ContentType="application/vnd.openxmlformats-officedocument.presentationml.tags+xml"/>
  <Override PartName="/ppt/notesSlides/notesSlide115.xml" ContentType="application/vnd.openxmlformats-officedocument.presentationml.notesSlide+xml"/>
  <Override PartName="/ppt/tags/tag170.xml" ContentType="application/vnd.openxmlformats-officedocument.presentationml.tags+xml"/>
  <Override PartName="/ppt/tags/tag171.xml" ContentType="application/vnd.openxmlformats-officedocument.presentationml.tags+xml"/>
  <Override PartName="/ppt/notesSlides/notesSlide116.xml" ContentType="application/vnd.openxmlformats-officedocument.presentationml.notesSlide+xml"/>
  <Override PartName="/ppt/tags/tag172.xml" ContentType="application/vnd.openxmlformats-officedocument.presentationml.tags+xml"/>
  <Override PartName="/ppt/notesSlides/notesSlide117.xml" ContentType="application/vnd.openxmlformats-officedocument.presentationml.notesSlide+xml"/>
  <Override PartName="/ppt/tags/tag173.xml" ContentType="application/vnd.openxmlformats-officedocument.presentationml.tags+xml"/>
  <Override PartName="/ppt/notesSlides/notesSlide118.xml" ContentType="application/vnd.openxmlformats-officedocument.presentationml.notesSlide+xml"/>
  <Override PartName="/ppt/tags/tag174.xml" ContentType="application/vnd.openxmlformats-officedocument.presentationml.tags+xml"/>
  <Override PartName="/ppt/notesSlides/notesSlide119.xml" ContentType="application/vnd.openxmlformats-officedocument.presentationml.notesSlide+xml"/>
  <Override PartName="/ppt/tags/tag175.xml" ContentType="application/vnd.openxmlformats-officedocument.presentationml.tags+xml"/>
  <Override PartName="/ppt/notesSlides/notesSlide120.xml" ContentType="application/vnd.openxmlformats-officedocument.presentationml.notesSlide+xml"/>
  <Override PartName="/ppt/tags/tag176.xml" ContentType="application/vnd.openxmlformats-officedocument.presentationml.tags+xml"/>
  <Override PartName="/ppt/notesSlides/notesSlide121.xml" ContentType="application/vnd.openxmlformats-officedocument.presentationml.notesSlide+xml"/>
  <Override PartName="/ppt/tags/tag177.xml" ContentType="application/vnd.openxmlformats-officedocument.presentationml.tags+xml"/>
  <Override PartName="/ppt/tags/tag178.xml" ContentType="application/vnd.openxmlformats-officedocument.presentationml.tags+xml"/>
  <Override PartName="/ppt/notesSlides/notesSlide122.xml" ContentType="application/vnd.openxmlformats-officedocument.presentationml.notesSlide+xml"/>
  <Override PartName="/ppt/tags/tag179.xml" ContentType="application/vnd.openxmlformats-officedocument.presentationml.tags+xml"/>
  <Override PartName="/ppt/notesSlides/notesSlide123.xml" ContentType="application/vnd.openxmlformats-officedocument.presentationml.notesSlide+xml"/>
  <Override PartName="/ppt/tags/tag180.xml" ContentType="application/vnd.openxmlformats-officedocument.presentationml.tags+xml"/>
  <Override PartName="/ppt/notesSlides/notesSlide124.xml" ContentType="application/vnd.openxmlformats-officedocument.presentationml.notesSlide+xml"/>
  <Override PartName="/ppt/tags/tag181.xml" ContentType="application/vnd.openxmlformats-officedocument.presentationml.tags+xml"/>
  <Override PartName="/ppt/tags/tag182.xml" ContentType="application/vnd.openxmlformats-officedocument.presentationml.tags+xml"/>
  <Override PartName="/ppt/notesSlides/notesSlide125.xml" ContentType="application/vnd.openxmlformats-officedocument.presentationml.notesSlide+xml"/>
  <Override PartName="/ppt/tags/tag183.xml" ContentType="application/vnd.openxmlformats-officedocument.presentationml.tags+xml"/>
  <Override PartName="/ppt/tags/tag184.xml" ContentType="application/vnd.openxmlformats-officedocument.presentationml.tags+xml"/>
  <Override PartName="/ppt/notesSlides/notesSlide126.xml" ContentType="application/vnd.openxmlformats-officedocument.presentationml.notesSlide+xml"/>
  <Override PartName="/ppt/tags/tag185.xml" ContentType="application/vnd.openxmlformats-officedocument.presentationml.tags+xml"/>
  <Override PartName="/ppt/tags/tag186.xml" ContentType="application/vnd.openxmlformats-officedocument.presentationml.tags+xml"/>
  <Override PartName="/ppt/notesSlides/notesSlide127.xml" ContentType="application/vnd.openxmlformats-officedocument.presentationml.notesSlide+xml"/>
  <Override PartName="/ppt/tags/tag187.xml" ContentType="application/vnd.openxmlformats-officedocument.presentationml.tags+xml"/>
  <Override PartName="/ppt/tags/tag188.xml" ContentType="application/vnd.openxmlformats-officedocument.presentationml.tags+xml"/>
  <Override PartName="/ppt/notesSlides/notesSlide128.xml" ContentType="application/vnd.openxmlformats-officedocument.presentationml.notesSlide+xml"/>
  <Override PartName="/ppt/tags/tag189.xml" ContentType="application/vnd.openxmlformats-officedocument.presentationml.tags+xml"/>
  <Override PartName="/ppt/tags/tag190.xml" ContentType="application/vnd.openxmlformats-officedocument.presentationml.tags+xml"/>
  <Override PartName="/ppt/notesSlides/notesSlide129.xml" ContentType="application/vnd.openxmlformats-officedocument.presentationml.notesSlide+xml"/>
  <Override PartName="/ppt/tags/tag191.xml" ContentType="application/vnd.openxmlformats-officedocument.presentationml.tags+xml"/>
  <Override PartName="/ppt/notesSlides/notesSlide130.xml" ContentType="application/vnd.openxmlformats-officedocument.presentationml.notesSlide+xml"/>
  <Override PartName="/ppt/tags/tag192.xml" ContentType="application/vnd.openxmlformats-officedocument.presentationml.tags+xml"/>
  <Override PartName="/ppt/notesSlides/notesSlide131.xml" ContentType="application/vnd.openxmlformats-officedocument.presentationml.notesSlide+xml"/>
  <Override PartName="/ppt/tags/tag193.xml" ContentType="application/vnd.openxmlformats-officedocument.presentationml.tags+xml"/>
  <Override PartName="/ppt/tags/tag194.xml" ContentType="application/vnd.openxmlformats-officedocument.presentationml.tags+xml"/>
  <Override PartName="/ppt/notesSlides/notesSlide132.xml" ContentType="application/vnd.openxmlformats-officedocument.presentationml.notesSlide+xml"/>
  <Override PartName="/ppt/tags/tag195.xml" ContentType="application/vnd.openxmlformats-officedocument.presentationml.tags+xml"/>
  <Override PartName="/ppt/notesSlides/notesSlide133.xml" ContentType="application/vnd.openxmlformats-officedocument.presentationml.notesSlide+xml"/>
  <Override PartName="/ppt/tags/tag196.xml" ContentType="application/vnd.openxmlformats-officedocument.presentationml.tags+xml"/>
  <Override PartName="/ppt/tags/tag197.xml" ContentType="application/vnd.openxmlformats-officedocument.presentationml.tags+xml"/>
  <Override PartName="/ppt/notesSlides/notesSlide134.xml" ContentType="application/vnd.openxmlformats-officedocument.presentationml.notesSlide+xml"/>
  <Override PartName="/ppt/tags/tag198.xml" ContentType="application/vnd.openxmlformats-officedocument.presentationml.tags+xml"/>
  <Override PartName="/ppt/notesSlides/notesSlide135.xml" ContentType="application/vnd.openxmlformats-officedocument.presentationml.notesSlide+xml"/>
  <Override PartName="/ppt/tags/tag199.xml" ContentType="application/vnd.openxmlformats-officedocument.presentationml.tags+xml"/>
  <Override PartName="/ppt/notesSlides/notesSlide136.xml" ContentType="application/vnd.openxmlformats-officedocument.presentationml.notesSlide+xml"/>
  <Override PartName="/ppt/tags/tag200.xml" ContentType="application/vnd.openxmlformats-officedocument.presentationml.tags+xml"/>
  <Override PartName="/ppt/notesSlides/notesSlide137.xml" ContentType="application/vnd.openxmlformats-officedocument.presentationml.notesSlide+xml"/>
  <Override PartName="/ppt/tags/tag201.xml" ContentType="application/vnd.openxmlformats-officedocument.presentationml.tags+xml"/>
  <Override PartName="/ppt/tags/tag202.xml" ContentType="application/vnd.openxmlformats-officedocument.presentationml.tags+xml"/>
  <Override PartName="/ppt/notesSlides/notesSlide138.xml" ContentType="application/vnd.openxmlformats-officedocument.presentationml.notesSlide+xml"/>
  <Override PartName="/ppt/tags/tag203.xml" ContentType="application/vnd.openxmlformats-officedocument.presentationml.tags+xml"/>
  <Override PartName="/ppt/notesSlides/notesSlide139.xml" ContentType="application/vnd.openxmlformats-officedocument.presentationml.notesSlide+xml"/>
  <Override PartName="/ppt/tags/tag204.xml" ContentType="application/vnd.openxmlformats-officedocument.presentationml.tags+xml"/>
  <Override PartName="/ppt/notesSlides/notesSlide140.xml" ContentType="application/vnd.openxmlformats-officedocument.presentationml.notesSlide+xml"/>
  <Override PartName="/ppt/tags/tag205.xml" ContentType="application/vnd.openxmlformats-officedocument.presentationml.tags+xml"/>
  <Override PartName="/ppt/notesSlides/notesSlide141.xml" ContentType="application/vnd.openxmlformats-officedocument.presentationml.notesSlide+xml"/>
  <Override PartName="/ppt/tags/tag206.xml" ContentType="application/vnd.openxmlformats-officedocument.presentationml.tags+xml"/>
  <Override PartName="/ppt/notesSlides/notesSlide142.xml" ContentType="application/vnd.openxmlformats-officedocument.presentationml.notesSlide+xml"/>
  <Override PartName="/ppt/tags/tag207.xml" ContentType="application/vnd.openxmlformats-officedocument.presentationml.tags+xml"/>
  <Override PartName="/ppt/notesSlides/notesSlide143.xml" ContentType="application/vnd.openxmlformats-officedocument.presentationml.notesSlide+xml"/>
  <Override PartName="/ppt/tags/tag208.xml" ContentType="application/vnd.openxmlformats-officedocument.presentationml.tags+xml"/>
  <Override PartName="/ppt/notesSlides/notesSlide144.xml" ContentType="application/vnd.openxmlformats-officedocument.presentationml.notesSlide+xml"/>
  <Override PartName="/ppt/tags/tag209.xml" ContentType="application/vnd.openxmlformats-officedocument.presentationml.tags+xml"/>
  <Override PartName="/ppt/notesSlides/notesSlide145.xml" ContentType="application/vnd.openxmlformats-officedocument.presentationml.notesSlide+xml"/>
  <Override PartName="/ppt/tags/tag210.xml" ContentType="application/vnd.openxmlformats-officedocument.presentationml.tags+xml"/>
  <Override PartName="/ppt/notesSlides/notesSlide146.xml" ContentType="application/vnd.openxmlformats-officedocument.presentationml.notesSlide+xml"/>
  <Override PartName="/ppt/tags/tag211.xml" ContentType="application/vnd.openxmlformats-officedocument.presentationml.tags+xml"/>
  <Override PartName="/ppt/notesSlides/notesSlide147.xml" ContentType="application/vnd.openxmlformats-officedocument.presentationml.notesSlide+xml"/>
  <Override PartName="/ppt/tags/tag212.xml" ContentType="application/vnd.openxmlformats-officedocument.presentationml.tags+xml"/>
  <Override PartName="/ppt/notesSlides/notesSlide148.xml" ContentType="application/vnd.openxmlformats-officedocument.presentationml.notesSlide+xml"/>
  <Override PartName="/ppt/tags/tag213.xml" ContentType="application/vnd.openxmlformats-officedocument.presentationml.tags+xml"/>
  <Override PartName="/ppt/notesSlides/notesSlide149.xml" ContentType="application/vnd.openxmlformats-officedocument.presentationml.notesSlide+xml"/>
  <Override PartName="/ppt/tags/tag214.xml" ContentType="application/vnd.openxmlformats-officedocument.presentationml.tags+xml"/>
  <Override PartName="/ppt/notesSlides/notesSlide150.xml" ContentType="application/vnd.openxmlformats-officedocument.presentationml.notesSlide+xml"/>
  <Override PartName="/ppt/tags/tag215.xml" ContentType="application/vnd.openxmlformats-officedocument.presentationml.tags+xml"/>
  <Override PartName="/ppt/notesSlides/notesSlide151.xml" ContentType="application/vnd.openxmlformats-officedocument.presentationml.notesSlide+xml"/>
  <Override PartName="/ppt/tags/tag216.xml" ContentType="application/vnd.openxmlformats-officedocument.presentationml.tags+xml"/>
  <Override PartName="/ppt/notesSlides/notesSlide152.xml" ContentType="application/vnd.openxmlformats-officedocument.presentationml.notesSlide+xml"/>
  <Override PartName="/ppt/tags/tag217.xml" ContentType="application/vnd.openxmlformats-officedocument.presentationml.tags+xml"/>
  <Override PartName="/ppt/notesSlides/notesSlide153.xml" ContentType="application/vnd.openxmlformats-officedocument.presentationml.notesSlide+xml"/>
  <Override PartName="/ppt/tags/tag218.xml" ContentType="application/vnd.openxmlformats-officedocument.presentationml.tags+xml"/>
  <Override PartName="/ppt/notesSlides/notesSlide154.xml" ContentType="application/vnd.openxmlformats-officedocument.presentationml.notesSlide+xml"/>
  <Override PartName="/ppt/tags/tag219.xml" ContentType="application/vnd.openxmlformats-officedocument.presentationml.tags+xml"/>
  <Override PartName="/ppt/notesSlides/notesSlide155.xml" ContentType="application/vnd.openxmlformats-officedocument.presentationml.notesSlide+xml"/>
  <Override PartName="/ppt/tags/tag220.xml" ContentType="application/vnd.openxmlformats-officedocument.presentationml.tags+xml"/>
  <Override PartName="/ppt/notesSlides/notesSlide156.xml" ContentType="application/vnd.openxmlformats-officedocument.presentationml.notesSlide+xml"/>
  <Override PartName="/ppt/tags/tag221.xml" ContentType="application/vnd.openxmlformats-officedocument.presentationml.tags+xml"/>
  <Override PartName="/ppt/notesSlides/notesSlide157.xml" ContentType="application/vnd.openxmlformats-officedocument.presentationml.notesSlide+xml"/>
  <Override PartName="/ppt/tags/tag222.xml" ContentType="application/vnd.openxmlformats-officedocument.presentationml.tags+xml"/>
  <Override PartName="/ppt/notesSlides/notesSlide158.xml" ContentType="application/vnd.openxmlformats-officedocument.presentationml.notesSlide+xml"/>
  <Override PartName="/ppt/tags/tag223.xml" ContentType="application/vnd.openxmlformats-officedocument.presentationml.tags+xml"/>
  <Override PartName="/ppt/notesSlides/notesSlide159.xml" ContentType="application/vnd.openxmlformats-officedocument.presentationml.notesSlide+xml"/>
  <Override PartName="/ppt/tags/tag224.xml" ContentType="application/vnd.openxmlformats-officedocument.presentationml.tags+xml"/>
  <Override PartName="/ppt/notesSlides/notesSlide160.xml" ContentType="application/vnd.openxmlformats-officedocument.presentationml.notesSlide+xml"/>
  <Override PartName="/ppt/tags/tag225.xml" ContentType="application/vnd.openxmlformats-officedocument.presentationml.tags+xml"/>
  <Override PartName="/ppt/tags/tag226.xml" ContentType="application/vnd.openxmlformats-officedocument.presentationml.tags+xml"/>
  <Override PartName="/ppt/notesSlides/notesSlide161.xml" ContentType="application/vnd.openxmlformats-officedocument.presentationml.notesSlide+xml"/>
  <Override PartName="/ppt/tags/tag227.xml" ContentType="application/vnd.openxmlformats-officedocument.presentationml.tags+xml"/>
  <Override PartName="/ppt/tags/tag228.xml" ContentType="application/vnd.openxmlformats-officedocument.presentationml.tags+xml"/>
  <Override PartName="/ppt/notesSlides/notesSlide162.xml" ContentType="application/vnd.openxmlformats-officedocument.presentationml.notesSlide+xml"/>
  <Override PartName="/ppt/tags/tag229.xml" ContentType="application/vnd.openxmlformats-officedocument.presentationml.tags+xml"/>
  <Override PartName="/ppt/notesSlides/notesSlide163.xml" ContentType="application/vnd.openxmlformats-officedocument.presentationml.notesSlide+xml"/>
  <Override PartName="/ppt/tags/tag230.xml" ContentType="application/vnd.openxmlformats-officedocument.presentationml.tags+xml"/>
  <Override PartName="/ppt/notesSlides/notesSlide164.xml" ContentType="application/vnd.openxmlformats-officedocument.presentationml.notesSlide+xml"/>
  <Override PartName="/ppt/tags/tag231.xml" ContentType="application/vnd.openxmlformats-officedocument.presentationml.tags+xml"/>
  <Override PartName="/ppt/tags/tag232.xml" ContentType="application/vnd.openxmlformats-officedocument.presentationml.tags+xml"/>
  <Override PartName="/ppt/notesSlides/notesSlide165.xml" ContentType="application/vnd.openxmlformats-officedocument.presentationml.notesSlide+xml"/>
  <Override PartName="/ppt/tags/tag233.xml" ContentType="application/vnd.openxmlformats-officedocument.presentationml.tags+xml"/>
  <Override PartName="/ppt/tags/tag234.xml" ContentType="application/vnd.openxmlformats-officedocument.presentationml.tags+xml"/>
  <Override PartName="/ppt/notesSlides/notesSlide166.xml" ContentType="application/vnd.openxmlformats-officedocument.presentationml.notesSlide+xml"/>
  <Override PartName="/ppt/tags/tag235.xml" ContentType="application/vnd.openxmlformats-officedocument.presentationml.tags+xml"/>
  <Override PartName="/ppt/notesSlides/notesSlide167.xml" ContentType="application/vnd.openxmlformats-officedocument.presentationml.notesSlide+xml"/>
  <Override PartName="/ppt/tags/tag236.xml" ContentType="application/vnd.openxmlformats-officedocument.presentationml.tags+xml"/>
  <Override PartName="/ppt/notesSlides/notesSlide168.xml" ContentType="application/vnd.openxmlformats-officedocument.presentationml.notesSlide+xml"/>
  <Override PartName="/ppt/tags/tag237.xml" ContentType="application/vnd.openxmlformats-officedocument.presentationml.tags+xml"/>
  <Override PartName="/ppt/notesSlides/notesSlide169.xml" ContentType="application/vnd.openxmlformats-officedocument.presentationml.notesSlide+xml"/>
  <Override PartName="/ppt/tags/tag238.xml" ContentType="application/vnd.openxmlformats-officedocument.presentationml.tags+xml"/>
  <Override PartName="/ppt/notesSlides/notesSlide170.xml" ContentType="application/vnd.openxmlformats-officedocument.presentationml.notesSlide+xml"/>
  <Override PartName="/ppt/tags/tag239.xml" ContentType="application/vnd.openxmlformats-officedocument.presentationml.tags+xml"/>
  <Override PartName="/ppt/notesSlides/notesSlide171.xml" ContentType="application/vnd.openxmlformats-officedocument.presentationml.notesSlide+xml"/>
  <Override PartName="/ppt/tags/tag240.xml" ContentType="application/vnd.openxmlformats-officedocument.presentationml.tags+xml"/>
  <Override PartName="/ppt/notesSlides/notesSlide172.xml" ContentType="application/vnd.openxmlformats-officedocument.presentationml.notesSlide+xml"/>
  <Override PartName="/ppt/tags/tag241.xml" ContentType="application/vnd.openxmlformats-officedocument.presentationml.tags+xml"/>
  <Override PartName="/ppt/notesSlides/notesSlide173.xml" ContentType="application/vnd.openxmlformats-officedocument.presentationml.notesSlide+xml"/>
  <Override PartName="/ppt/tags/tag242.xml" ContentType="application/vnd.openxmlformats-officedocument.presentationml.tags+xml"/>
  <Override PartName="/ppt/tags/tag243.xml" ContentType="application/vnd.openxmlformats-officedocument.presentationml.tags+xml"/>
  <Override PartName="/ppt/notesSlides/notesSlide174.xml" ContentType="application/vnd.openxmlformats-officedocument.presentationml.notesSlide+xml"/>
  <Override PartName="/ppt/tags/tag244.xml" ContentType="application/vnd.openxmlformats-officedocument.presentationml.tags+xml"/>
  <Override PartName="/ppt/tags/tag245.xml" ContentType="application/vnd.openxmlformats-officedocument.presentationml.tags+xml"/>
  <Override PartName="/ppt/notesSlides/notesSlide175.xml" ContentType="application/vnd.openxmlformats-officedocument.presentationml.notesSlide+xml"/>
  <Override PartName="/ppt/tags/tag246.xml" ContentType="application/vnd.openxmlformats-officedocument.presentationml.tags+xml"/>
  <Override PartName="/ppt/tags/tag247.xml" ContentType="application/vnd.openxmlformats-officedocument.presentationml.tags+xml"/>
  <Override PartName="/ppt/notesSlides/notesSlide176.xml" ContentType="application/vnd.openxmlformats-officedocument.presentationml.notesSlide+xml"/>
  <Override PartName="/ppt/tags/tag248.xml" ContentType="application/vnd.openxmlformats-officedocument.presentationml.tags+xml"/>
  <Override PartName="/ppt/notesSlides/notesSlide177.xml" ContentType="application/vnd.openxmlformats-officedocument.presentationml.notesSlide+xml"/>
  <Override PartName="/ppt/tags/tag249.xml" ContentType="application/vnd.openxmlformats-officedocument.presentationml.tags+xml"/>
  <Override PartName="/ppt/notesSlides/notesSlide178.xml" ContentType="application/vnd.openxmlformats-officedocument.presentationml.notesSlide+xml"/>
  <Override PartName="/ppt/tags/tag250.xml" ContentType="application/vnd.openxmlformats-officedocument.presentationml.tags+xml"/>
  <Override PartName="/ppt/notesSlides/notesSlide179.xml" ContentType="application/vnd.openxmlformats-officedocument.presentationml.notesSlide+xml"/>
  <Override PartName="/ppt/tags/tag251.xml" ContentType="application/vnd.openxmlformats-officedocument.presentationml.tags+xml"/>
  <Override PartName="/ppt/tags/tag252.xml" ContentType="application/vnd.openxmlformats-officedocument.presentationml.tags+xml"/>
  <Override PartName="/ppt/notesSlides/notesSlide180.xml" ContentType="application/vnd.openxmlformats-officedocument.presentationml.notesSlide+xml"/>
  <Override PartName="/ppt/tags/tag253.xml" ContentType="application/vnd.openxmlformats-officedocument.presentationml.tags+xml"/>
  <Override PartName="/ppt/notesSlides/notesSlide181.xml" ContentType="application/vnd.openxmlformats-officedocument.presentationml.notesSlide+xml"/>
  <Override PartName="/ppt/tags/tag254.xml" ContentType="application/vnd.openxmlformats-officedocument.presentationml.tags+xml"/>
  <Override PartName="/ppt/notesSlides/notesSlide182.xml" ContentType="application/vnd.openxmlformats-officedocument.presentationml.notesSlide+xml"/>
  <Override PartName="/ppt/tags/tag255.xml" ContentType="application/vnd.openxmlformats-officedocument.presentationml.tags+xml"/>
  <Override PartName="/ppt/notesSlides/notesSlide183.xml" ContentType="application/vnd.openxmlformats-officedocument.presentationml.notesSlide+xml"/>
  <Override PartName="/ppt/tags/tag256.xml" ContentType="application/vnd.openxmlformats-officedocument.presentationml.tags+xml"/>
  <Override PartName="/ppt/notesSlides/notesSlide184.xml" ContentType="application/vnd.openxmlformats-officedocument.presentationml.notesSlide+xml"/>
  <Override PartName="/ppt/tags/tag257.xml" ContentType="application/vnd.openxmlformats-officedocument.presentationml.tags+xml"/>
  <Override PartName="/ppt/notesSlides/notesSlide185.xml" ContentType="application/vnd.openxmlformats-officedocument.presentationml.notesSlide+xml"/>
  <Override PartName="/ppt/tags/tag258.xml" ContentType="application/vnd.openxmlformats-officedocument.presentationml.tags+xml"/>
  <Override PartName="/ppt/notesSlides/notesSlide186.xml" ContentType="application/vnd.openxmlformats-officedocument.presentationml.notesSlide+xml"/>
  <Override PartName="/ppt/tags/tag259.xml" ContentType="application/vnd.openxmlformats-officedocument.presentationml.tags+xml"/>
  <Override PartName="/ppt/notesSlides/notesSlide187.xml" ContentType="application/vnd.openxmlformats-officedocument.presentationml.notesSlide+xml"/>
  <Override PartName="/ppt/tags/tag260.xml" ContentType="application/vnd.openxmlformats-officedocument.presentationml.tags+xml"/>
  <Override PartName="/ppt/notesSlides/notesSlide188.xml" ContentType="application/vnd.openxmlformats-officedocument.presentationml.notesSlide+xml"/>
  <Override PartName="/ppt/tags/tag261.xml" ContentType="application/vnd.openxmlformats-officedocument.presentationml.tags+xml"/>
  <Override PartName="/ppt/notesSlides/notesSlide189.xml" ContentType="application/vnd.openxmlformats-officedocument.presentationml.notesSlide+xml"/>
  <Override PartName="/ppt/tags/tag262.xml" ContentType="application/vnd.openxmlformats-officedocument.presentationml.tags+xml"/>
  <Override PartName="/ppt/notesSlides/notesSlide190.xml" ContentType="application/vnd.openxmlformats-officedocument.presentationml.notesSlide+xml"/>
  <Override PartName="/ppt/tags/tag263.xml" ContentType="application/vnd.openxmlformats-officedocument.presentationml.tags+xml"/>
  <Override PartName="/ppt/notesSlides/notesSlide191.xml" ContentType="application/vnd.openxmlformats-officedocument.presentationml.notesSlide+xml"/>
  <Override PartName="/ppt/tags/tag264.xml" ContentType="application/vnd.openxmlformats-officedocument.presentationml.tags+xml"/>
  <Override PartName="/ppt/notesSlides/notesSlide192.xml" ContentType="application/vnd.openxmlformats-officedocument.presentationml.notesSlide+xml"/>
  <Override PartName="/ppt/tags/tag265.xml" ContentType="application/vnd.openxmlformats-officedocument.presentationml.tags+xml"/>
  <Override PartName="/ppt/notesSlides/notesSlide193.xml" ContentType="application/vnd.openxmlformats-officedocument.presentationml.notesSlide+xml"/>
  <Override PartName="/ppt/tags/tag266.xml" ContentType="application/vnd.openxmlformats-officedocument.presentationml.tags+xml"/>
  <Override PartName="/ppt/notesSlides/notesSlide194.xml" ContentType="application/vnd.openxmlformats-officedocument.presentationml.notesSlide+xml"/>
  <Override PartName="/ppt/tags/tag26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2"/>
  </p:sldMasterIdLst>
  <p:notesMasterIdLst>
    <p:notesMasterId r:id="rId197"/>
  </p:notesMasterIdLst>
  <p:sldIdLst>
    <p:sldId id="256" r:id="rId3"/>
    <p:sldId id="343" r:id="rId4"/>
    <p:sldId id="326" r:id="rId5"/>
    <p:sldId id="338" r:id="rId6"/>
    <p:sldId id="339" r:id="rId7"/>
    <p:sldId id="340" r:id="rId8"/>
    <p:sldId id="341" r:id="rId9"/>
    <p:sldId id="378" r:id="rId10"/>
    <p:sldId id="399" r:id="rId11"/>
    <p:sldId id="379" r:id="rId12"/>
    <p:sldId id="400" r:id="rId13"/>
    <p:sldId id="342" r:id="rId14"/>
    <p:sldId id="401" r:id="rId15"/>
    <p:sldId id="489" r:id="rId16"/>
    <p:sldId id="381" r:id="rId17"/>
    <p:sldId id="523" r:id="rId18"/>
    <p:sldId id="382" r:id="rId19"/>
    <p:sldId id="383" r:id="rId20"/>
    <p:sldId id="524" r:id="rId21"/>
    <p:sldId id="384" r:id="rId22"/>
    <p:sldId id="385" r:id="rId23"/>
    <p:sldId id="402" r:id="rId24"/>
    <p:sldId id="327" r:id="rId25"/>
    <p:sldId id="403" r:id="rId26"/>
    <p:sldId id="404" r:id="rId27"/>
    <p:sldId id="344" r:id="rId28"/>
    <p:sldId id="405" r:id="rId29"/>
    <p:sldId id="490" r:id="rId30"/>
    <p:sldId id="406" r:id="rId31"/>
    <p:sldId id="407" r:id="rId32"/>
    <p:sldId id="491" r:id="rId33"/>
    <p:sldId id="408" r:id="rId34"/>
    <p:sldId id="492" r:id="rId35"/>
    <p:sldId id="493" r:id="rId36"/>
    <p:sldId id="345" r:id="rId37"/>
    <p:sldId id="410" r:id="rId38"/>
    <p:sldId id="411" r:id="rId39"/>
    <p:sldId id="346" r:id="rId40"/>
    <p:sldId id="409" r:id="rId41"/>
    <p:sldId id="494" r:id="rId42"/>
    <p:sldId id="525" r:id="rId43"/>
    <p:sldId id="526" r:id="rId44"/>
    <p:sldId id="328" r:id="rId45"/>
    <p:sldId id="347" r:id="rId46"/>
    <p:sldId id="412" r:id="rId47"/>
    <p:sldId id="413" r:id="rId48"/>
    <p:sldId id="414" r:id="rId49"/>
    <p:sldId id="415" r:id="rId50"/>
    <p:sldId id="416" r:id="rId51"/>
    <p:sldId id="348" r:id="rId52"/>
    <p:sldId id="419" r:id="rId53"/>
    <p:sldId id="417" r:id="rId54"/>
    <p:sldId id="418" r:id="rId55"/>
    <p:sldId id="495" r:id="rId56"/>
    <p:sldId id="353" r:id="rId57"/>
    <p:sldId id="496" r:id="rId58"/>
    <p:sldId id="349" r:id="rId59"/>
    <p:sldId id="420" r:id="rId60"/>
    <p:sldId id="421" r:id="rId61"/>
    <p:sldId id="422" r:id="rId62"/>
    <p:sldId id="497" r:id="rId63"/>
    <p:sldId id="423" r:id="rId64"/>
    <p:sldId id="498" r:id="rId65"/>
    <p:sldId id="499" r:id="rId66"/>
    <p:sldId id="425" r:id="rId67"/>
    <p:sldId id="426" r:id="rId68"/>
    <p:sldId id="427" r:id="rId69"/>
    <p:sldId id="500" r:id="rId70"/>
    <p:sldId id="502" r:id="rId71"/>
    <p:sldId id="350" r:id="rId72"/>
    <p:sldId id="429" r:id="rId73"/>
    <p:sldId id="430" r:id="rId74"/>
    <p:sldId id="351" r:id="rId75"/>
    <p:sldId id="431" r:id="rId76"/>
    <p:sldId id="432" r:id="rId77"/>
    <p:sldId id="503" r:id="rId78"/>
    <p:sldId id="504" r:id="rId79"/>
    <p:sldId id="352" r:id="rId80"/>
    <p:sldId id="329" r:id="rId81"/>
    <p:sldId id="354" r:id="rId82"/>
    <p:sldId id="505" r:id="rId83"/>
    <p:sldId id="386" r:id="rId84"/>
    <p:sldId id="433" r:id="rId85"/>
    <p:sldId id="506" r:id="rId86"/>
    <p:sldId id="387" r:id="rId87"/>
    <p:sldId id="434" r:id="rId88"/>
    <p:sldId id="435" r:id="rId89"/>
    <p:sldId id="388" r:id="rId90"/>
    <p:sldId id="507" r:id="rId91"/>
    <p:sldId id="436" r:id="rId92"/>
    <p:sldId id="509" r:id="rId93"/>
    <p:sldId id="437" r:id="rId94"/>
    <p:sldId id="510" r:id="rId95"/>
    <p:sldId id="438" r:id="rId96"/>
    <p:sldId id="355" r:id="rId97"/>
    <p:sldId id="439" r:id="rId98"/>
    <p:sldId id="440" r:id="rId99"/>
    <p:sldId id="356" r:id="rId100"/>
    <p:sldId id="441" r:id="rId101"/>
    <p:sldId id="442" r:id="rId102"/>
    <p:sldId id="443" r:id="rId103"/>
    <p:sldId id="444" r:id="rId104"/>
    <p:sldId id="511" r:id="rId105"/>
    <p:sldId id="330" r:id="rId106"/>
    <p:sldId id="357" r:id="rId107"/>
    <p:sldId id="358" r:id="rId108"/>
    <p:sldId id="445" r:id="rId109"/>
    <p:sldId id="446" r:id="rId110"/>
    <p:sldId id="447" r:id="rId111"/>
    <p:sldId id="448" r:id="rId112"/>
    <p:sldId id="389" r:id="rId113"/>
    <p:sldId id="450" r:id="rId114"/>
    <p:sldId id="449" r:id="rId115"/>
    <p:sldId id="451" r:id="rId116"/>
    <p:sldId id="359" r:id="rId117"/>
    <p:sldId id="452" r:id="rId118"/>
    <p:sldId id="453" r:id="rId119"/>
    <p:sldId id="390" r:id="rId120"/>
    <p:sldId id="454" r:id="rId121"/>
    <p:sldId id="455" r:id="rId122"/>
    <p:sldId id="360" r:id="rId123"/>
    <p:sldId id="512" r:id="rId124"/>
    <p:sldId id="361" r:id="rId125"/>
    <p:sldId id="456" r:id="rId126"/>
    <p:sldId id="362" r:id="rId127"/>
    <p:sldId id="458" r:id="rId128"/>
    <p:sldId id="513" r:id="rId129"/>
    <p:sldId id="457" r:id="rId130"/>
    <p:sldId id="459" r:id="rId131"/>
    <p:sldId id="460" r:id="rId132"/>
    <p:sldId id="515" r:id="rId133"/>
    <p:sldId id="514" r:id="rId134"/>
    <p:sldId id="462" r:id="rId135"/>
    <p:sldId id="463" r:id="rId136"/>
    <p:sldId id="363" r:id="rId137"/>
    <p:sldId id="331" r:id="rId138"/>
    <p:sldId id="364" r:id="rId139"/>
    <p:sldId id="464" r:id="rId140"/>
    <p:sldId id="465" r:id="rId141"/>
    <p:sldId id="466" r:id="rId142"/>
    <p:sldId id="467" r:id="rId143"/>
    <p:sldId id="365" r:id="rId144"/>
    <p:sldId id="468" r:id="rId145"/>
    <p:sldId id="469" r:id="rId146"/>
    <p:sldId id="366" r:id="rId147"/>
    <p:sldId id="332" r:id="rId148"/>
    <p:sldId id="367" r:id="rId149"/>
    <p:sldId id="368" r:id="rId150"/>
    <p:sldId id="470" r:id="rId151"/>
    <p:sldId id="471" r:id="rId152"/>
    <p:sldId id="369" r:id="rId153"/>
    <p:sldId id="370" r:id="rId154"/>
    <p:sldId id="333" r:id="rId155"/>
    <p:sldId id="371" r:id="rId156"/>
    <p:sldId id="473" r:id="rId157"/>
    <p:sldId id="474" r:id="rId158"/>
    <p:sldId id="475" r:id="rId159"/>
    <p:sldId id="476" r:id="rId160"/>
    <p:sldId id="477" r:id="rId161"/>
    <p:sldId id="530" r:id="rId162"/>
    <p:sldId id="531" r:id="rId163"/>
    <p:sldId id="472" r:id="rId164"/>
    <p:sldId id="529" r:id="rId165"/>
    <p:sldId id="372" r:id="rId166"/>
    <p:sldId id="478" r:id="rId167"/>
    <p:sldId id="479" r:id="rId168"/>
    <p:sldId id="373" r:id="rId169"/>
    <p:sldId id="481" r:id="rId170"/>
    <p:sldId id="482" r:id="rId171"/>
    <p:sldId id="480" r:id="rId172"/>
    <p:sldId id="483" r:id="rId173"/>
    <p:sldId id="484" r:id="rId174"/>
    <p:sldId id="374" r:id="rId175"/>
    <p:sldId id="334" r:id="rId176"/>
    <p:sldId id="375" r:id="rId177"/>
    <p:sldId id="376" r:id="rId178"/>
    <p:sldId id="335" r:id="rId179"/>
    <p:sldId id="391" r:id="rId180"/>
    <p:sldId id="392" r:id="rId181"/>
    <p:sldId id="393" r:id="rId182"/>
    <p:sldId id="485" r:id="rId183"/>
    <p:sldId id="336" r:id="rId184"/>
    <p:sldId id="486" r:id="rId185"/>
    <p:sldId id="395" r:id="rId186"/>
    <p:sldId id="487" r:id="rId187"/>
    <p:sldId id="517" r:id="rId188"/>
    <p:sldId id="518" r:id="rId189"/>
    <p:sldId id="519" r:id="rId190"/>
    <p:sldId id="520" r:id="rId191"/>
    <p:sldId id="521" r:id="rId192"/>
    <p:sldId id="522" r:id="rId193"/>
    <p:sldId id="527" r:id="rId194"/>
    <p:sldId id="337" r:id="rId195"/>
    <p:sldId id="516" r:id="rId196"/>
  </p:sldIdLst>
  <p:sldSz cx="9144000" cy="6858000" type="screen4x3"/>
  <p:notesSz cx="6858000" cy="9144000"/>
  <p:custDataLst>
    <p:tags r:id="rId19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620"/>
    <p:restoredTop sz="94660"/>
  </p:normalViewPr>
  <p:slideViewPr>
    <p:cSldViewPr>
      <p:cViewPr>
        <p:scale>
          <a:sx n="70" d="100"/>
          <a:sy n="70" d="100"/>
        </p:scale>
        <p:origin x="-1818" y="-46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196" Type="http://schemas.openxmlformats.org/officeDocument/2006/relationships/slide" Target="slides/slide194.xml"/><Relationship Id="rId200" Type="http://schemas.openxmlformats.org/officeDocument/2006/relationships/viewProps" Target="viewProps.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slide" Target="slides/slide142.xml"/><Relationship Id="rId149" Type="http://schemas.openxmlformats.org/officeDocument/2006/relationships/slide" Target="slides/slide14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60" Type="http://schemas.openxmlformats.org/officeDocument/2006/relationships/slide" Target="slides/slide158.xml"/><Relationship Id="rId165" Type="http://schemas.openxmlformats.org/officeDocument/2006/relationships/slide" Target="slides/slide163.xml"/><Relationship Id="rId181" Type="http://schemas.openxmlformats.org/officeDocument/2006/relationships/slide" Target="slides/slide179.xml"/><Relationship Id="rId186" Type="http://schemas.openxmlformats.org/officeDocument/2006/relationships/slide" Target="slides/slide184.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slide" Target="slides/slide153.xml"/><Relationship Id="rId171" Type="http://schemas.openxmlformats.org/officeDocument/2006/relationships/slide" Target="slides/slide169.xml"/><Relationship Id="rId176" Type="http://schemas.openxmlformats.org/officeDocument/2006/relationships/slide" Target="slides/slide174.xml"/><Relationship Id="rId192" Type="http://schemas.openxmlformats.org/officeDocument/2006/relationships/slide" Target="slides/slide190.xml"/><Relationship Id="rId197" Type="http://schemas.openxmlformats.org/officeDocument/2006/relationships/notesMaster" Target="notesMasters/notesMaster1.xml"/><Relationship Id="rId201" Type="http://schemas.openxmlformats.org/officeDocument/2006/relationships/theme" Target="theme/theme1.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slide" Target="slides/slide159.xml"/><Relationship Id="rId166" Type="http://schemas.openxmlformats.org/officeDocument/2006/relationships/slide" Target="slides/slide164.xml"/><Relationship Id="rId182" Type="http://schemas.openxmlformats.org/officeDocument/2006/relationships/slide" Target="slides/slide180.xml"/><Relationship Id="rId187" Type="http://schemas.openxmlformats.org/officeDocument/2006/relationships/slide" Target="slides/slide185.xml"/><Relationship Id="rId1" Type="http://schemas.openxmlformats.org/officeDocument/2006/relationships/customXml" Target="../customXml/item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tags" Target="tags/tag1.xml"/><Relationship Id="rId172" Type="http://schemas.openxmlformats.org/officeDocument/2006/relationships/slide" Target="slides/slide170.xml"/><Relationship Id="rId193" Type="http://schemas.openxmlformats.org/officeDocument/2006/relationships/slide" Target="slides/slide191.xml"/><Relationship Id="rId202" Type="http://schemas.openxmlformats.org/officeDocument/2006/relationships/tableStyles" Target="tableStyles.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183" Type="http://schemas.openxmlformats.org/officeDocument/2006/relationships/slide" Target="slides/slide181.xml"/><Relationship Id="rId2" Type="http://schemas.openxmlformats.org/officeDocument/2006/relationships/slideMaster" Target="slideMasters/slideMaster1.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199" Type="http://schemas.openxmlformats.org/officeDocument/2006/relationships/presProps" Target="presProps.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189" Type="http://schemas.openxmlformats.org/officeDocument/2006/relationships/slide" Target="slides/slide187.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5" Type="http://schemas.openxmlformats.org/officeDocument/2006/relationships/slide" Target="slides/slide193.xml"/><Relationship Id="rId190" Type="http://schemas.openxmlformats.org/officeDocument/2006/relationships/slide" Target="slides/slide188.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86E429C-E3A5-483A-8D4F-DD99ABC19D08}" type="datetimeFigureOut">
              <a:rPr lang="en-US" smtClean="0"/>
              <a:t>12/30/2013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8AD4D4B-D15B-4BF9-8BE1-A2F68C050B0A}" type="slidenum">
              <a:rPr lang="en-US" smtClean="0"/>
              <a:t>‹#›</a:t>
            </a:fld>
            <a:endParaRPr lang="en-US"/>
          </a:p>
        </p:txBody>
      </p:sp>
    </p:spTree>
    <p:extLst>
      <p:ext uri="{BB962C8B-B14F-4D97-AF65-F5344CB8AC3E}">
        <p14:creationId xmlns:p14="http://schemas.microsoft.com/office/powerpoint/2010/main" val="16573872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3" Type="http://schemas.openxmlformats.org/officeDocument/2006/relationships/slide" Target="../slides/slide194.xml"/><Relationship Id="rId2" Type="http://schemas.openxmlformats.org/officeDocument/2006/relationships/notesMaster" Target="../notesMasters/notesMaster1.xml"/><Relationship Id="rId1" Type="http://schemas.openxmlformats.org/officeDocument/2006/relationships/tags" Target="../tags/tag267.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1</a:t>
            </a:fld>
            <a:endParaRPr lang="en-US"/>
          </a:p>
        </p:txBody>
      </p:sp>
    </p:spTree>
    <p:extLst>
      <p:ext uri="{BB962C8B-B14F-4D97-AF65-F5344CB8AC3E}">
        <p14:creationId xmlns:p14="http://schemas.microsoft.com/office/powerpoint/2010/main" val="20865121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10</a:t>
            </a:fld>
            <a:endParaRPr lang="en-US"/>
          </a:p>
        </p:txBody>
      </p:sp>
    </p:spTree>
    <p:extLst>
      <p:ext uri="{BB962C8B-B14F-4D97-AF65-F5344CB8AC3E}">
        <p14:creationId xmlns:p14="http://schemas.microsoft.com/office/powerpoint/2010/main" val="135181809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100</a:t>
            </a:fld>
            <a:endParaRPr lang="en-US"/>
          </a:p>
        </p:txBody>
      </p:sp>
    </p:spTree>
    <p:extLst>
      <p:ext uri="{BB962C8B-B14F-4D97-AF65-F5344CB8AC3E}">
        <p14:creationId xmlns:p14="http://schemas.microsoft.com/office/powerpoint/2010/main" val="369607322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101</a:t>
            </a:fld>
            <a:endParaRPr lang="en-US"/>
          </a:p>
        </p:txBody>
      </p:sp>
    </p:spTree>
    <p:extLst>
      <p:ext uri="{BB962C8B-B14F-4D97-AF65-F5344CB8AC3E}">
        <p14:creationId xmlns:p14="http://schemas.microsoft.com/office/powerpoint/2010/main" val="207479077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102</a:t>
            </a:fld>
            <a:endParaRPr lang="en-US"/>
          </a:p>
        </p:txBody>
      </p:sp>
    </p:spTree>
    <p:extLst>
      <p:ext uri="{BB962C8B-B14F-4D97-AF65-F5344CB8AC3E}">
        <p14:creationId xmlns:p14="http://schemas.microsoft.com/office/powerpoint/2010/main" val="392468403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103</a:t>
            </a:fld>
            <a:endParaRPr lang="en-US"/>
          </a:p>
        </p:txBody>
      </p:sp>
    </p:spTree>
    <p:extLst>
      <p:ext uri="{BB962C8B-B14F-4D97-AF65-F5344CB8AC3E}">
        <p14:creationId xmlns:p14="http://schemas.microsoft.com/office/powerpoint/2010/main" val="41855200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104</a:t>
            </a:fld>
            <a:endParaRPr lang="en-US"/>
          </a:p>
        </p:txBody>
      </p:sp>
    </p:spTree>
    <p:extLst>
      <p:ext uri="{BB962C8B-B14F-4D97-AF65-F5344CB8AC3E}">
        <p14:creationId xmlns:p14="http://schemas.microsoft.com/office/powerpoint/2010/main" val="197618834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105</a:t>
            </a:fld>
            <a:endParaRPr lang="en-US"/>
          </a:p>
        </p:txBody>
      </p:sp>
    </p:spTree>
    <p:extLst>
      <p:ext uri="{BB962C8B-B14F-4D97-AF65-F5344CB8AC3E}">
        <p14:creationId xmlns:p14="http://schemas.microsoft.com/office/powerpoint/2010/main" val="263637645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106</a:t>
            </a:fld>
            <a:endParaRPr lang="en-US"/>
          </a:p>
        </p:txBody>
      </p:sp>
    </p:spTree>
    <p:extLst>
      <p:ext uri="{BB962C8B-B14F-4D97-AF65-F5344CB8AC3E}">
        <p14:creationId xmlns:p14="http://schemas.microsoft.com/office/powerpoint/2010/main" val="333676941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107</a:t>
            </a:fld>
            <a:endParaRPr lang="en-US"/>
          </a:p>
        </p:txBody>
      </p:sp>
    </p:spTree>
    <p:extLst>
      <p:ext uri="{BB962C8B-B14F-4D97-AF65-F5344CB8AC3E}">
        <p14:creationId xmlns:p14="http://schemas.microsoft.com/office/powerpoint/2010/main" val="312663605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108</a:t>
            </a:fld>
            <a:endParaRPr lang="en-US"/>
          </a:p>
        </p:txBody>
      </p:sp>
    </p:spTree>
    <p:extLst>
      <p:ext uri="{BB962C8B-B14F-4D97-AF65-F5344CB8AC3E}">
        <p14:creationId xmlns:p14="http://schemas.microsoft.com/office/powerpoint/2010/main" val="141034787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109</a:t>
            </a:fld>
            <a:endParaRPr lang="en-US"/>
          </a:p>
        </p:txBody>
      </p:sp>
    </p:spTree>
    <p:extLst>
      <p:ext uri="{BB962C8B-B14F-4D97-AF65-F5344CB8AC3E}">
        <p14:creationId xmlns:p14="http://schemas.microsoft.com/office/powerpoint/2010/main" val="29861806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11</a:t>
            </a:fld>
            <a:endParaRPr lang="en-US"/>
          </a:p>
        </p:txBody>
      </p:sp>
    </p:spTree>
    <p:extLst>
      <p:ext uri="{BB962C8B-B14F-4D97-AF65-F5344CB8AC3E}">
        <p14:creationId xmlns:p14="http://schemas.microsoft.com/office/powerpoint/2010/main" val="282185404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110</a:t>
            </a:fld>
            <a:endParaRPr lang="en-US"/>
          </a:p>
        </p:txBody>
      </p:sp>
    </p:spTree>
    <p:extLst>
      <p:ext uri="{BB962C8B-B14F-4D97-AF65-F5344CB8AC3E}">
        <p14:creationId xmlns:p14="http://schemas.microsoft.com/office/powerpoint/2010/main" val="47933898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111</a:t>
            </a:fld>
            <a:endParaRPr lang="en-US"/>
          </a:p>
        </p:txBody>
      </p:sp>
    </p:spTree>
    <p:extLst>
      <p:ext uri="{BB962C8B-B14F-4D97-AF65-F5344CB8AC3E}">
        <p14:creationId xmlns:p14="http://schemas.microsoft.com/office/powerpoint/2010/main" val="394131054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112</a:t>
            </a:fld>
            <a:endParaRPr lang="en-US"/>
          </a:p>
        </p:txBody>
      </p:sp>
    </p:spTree>
    <p:extLst>
      <p:ext uri="{BB962C8B-B14F-4D97-AF65-F5344CB8AC3E}">
        <p14:creationId xmlns:p14="http://schemas.microsoft.com/office/powerpoint/2010/main" val="1882315147"/>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113</a:t>
            </a:fld>
            <a:endParaRPr lang="en-US"/>
          </a:p>
        </p:txBody>
      </p:sp>
    </p:spTree>
    <p:extLst>
      <p:ext uri="{BB962C8B-B14F-4D97-AF65-F5344CB8AC3E}">
        <p14:creationId xmlns:p14="http://schemas.microsoft.com/office/powerpoint/2010/main" val="408630639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114</a:t>
            </a:fld>
            <a:endParaRPr lang="en-US"/>
          </a:p>
        </p:txBody>
      </p:sp>
    </p:spTree>
    <p:extLst>
      <p:ext uri="{BB962C8B-B14F-4D97-AF65-F5344CB8AC3E}">
        <p14:creationId xmlns:p14="http://schemas.microsoft.com/office/powerpoint/2010/main" val="415215048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115</a:t>
            </a:fld>
            <a:endParaRPr lang="en-US"/>
          </a:p>
        </p:txBody>
      </p:sp>
    </p:spTree>
    <p:extLst>
      <p:ext uri="{BB962C8B-B14F-4D97-AF65-F5344CB8AC3E}">
        <p14:creationId xmlns:p14="http://schemas.microsoft.com/office/powerpoint/2010/main" val="587708286"/>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116</a:t>
            </a:fld>
            <a:endParaRPr lang="en-US"/>
          </a:p>
        </p:txBody>
      </p:sp>
    </p:spTree>
    <p:extLst>
      <p:ext uri="{BB962C8B-B14F-4D97-AF65-F5344CB8AC3E}">
        <p14:creationId xmlns:p14="http://schemas.microsoft.com/office/powerpoint/2010/main" val="1547335874"/>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117</a:t>
            </a:fld>
            <a:endParaRPr lang="en-US"/>
          </a:p>
        </p:txBody>
      </p:sp>
    </p:spTree>
    <p:extLst>
      <p:ext uri="{BB962C8B-B14F-4D97-AF65-F5344CB8AC3E}">
        <p14:creationId xmlns:p14="http://schemas.microsoft.com/office/powerpoint/2010/main" val="398806257"/>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118</a:t>
            </a:fld>
            <a:endParaRPr lang="en-US"/>
          </a:p>
        </p:txBody>
      </p:sp>
    </p:spTree>
    <p:extLst>
      <p:ext uri="{BB962C8B-B14F-4D97-AF65-F5344CB8AC3E}">
        <p14:creationId xmlns:p14="http://schemas.microsoft.com/office/powerpoint/2010/main" val="1112859310"/>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119</a:t>
            </a:fld>
            <a:endParaRPr lang="en-US"/>
          </a:p>
        </p:txBody>
      </p:sp>
    </p:spTree>
    <p:extLst>
      <p:ext uri="{BB962C8B-B14F-4D97-AF65-F5344CB8AC3E}">
        <p14:creationId xmlns:p14="http://schemas.microsoft.com/office/powerpoint/2010/main" val="25025707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12</a:t>
            </a:fld>
            <a:endParaRPr lang="en-US"/>
          </a:p>
        </p:txBody>
      </p:sp>
    </p:spTree>
    <p:extLst>
      <p:ext uri="{BB962C8B-B14F-4D97-AF65-F5344CB8AC3E}">
        <p14:creationId xmlns:p14="http://schemas.microsoft.com/office/powerpoint/2010/main" val="981833604"/>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120</a:t>
            </a:fld>
            <a:endParaRPr lang="en-US"/>
          </a:p>
        </p:txBody>
      </p:sp>
    </p:spTree>
    <p:extLst>
      <p:ext uri="{BB962C8B-B14F-4D97-AF65-F5344CB8AC3E}">
        <p14:creationId xmlns:p14="http://schemas.microsoft.com/office/powerpoint/2010/main" val="1792118106"/>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121</a:t>
            </a:fld>
            <a:endParaRPr lang="en-US"/>
          </a:p>
        </p:txBody>
      </p:sp>
    </p:spTree>
    <p:extLst>
      <p:ext uri="{BB962C8B-B14F-4D97-AF65-F5344CB8AC3E}">
        <p14:creationId xmlns:p14="http://schemas.microsoft.com/office/powerpoint/2010/main" val="4223623350"/>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122</a:t>
            </a:fld>
            <a:endParaRPr lang="en-US"/>
          </a:p>
        </p:txBody>
      </p:sp>
    </p:spTree>
    <p:extLst>
      <p:ext uri="{BB962C8B-B14F-4D97-AF65-F5344CB8AC3E}">
        <p14:creationId xmlns:p14="http://schemas.microsoft.com/office/powerpoint/2010/main" val="925492915"/>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123</a:t>
            </a:fld>
            <a:endParaRPr lang="en-US"/>
          </a:p>
        </p:txBody>
      </p:sp>
    </p:spTree>
    <p:extLst>
      <p:ext uri="{BB962C8B-B14F-4D97-AF65-F5344CB8AC3E}">
        <p14:creationId xmlns:p14="http://schemas.microsoft.com/office/powerpoint/2010/main" val="640963787"/>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124</a:t>
            </a:fld>
            <a:endParaRPr lang="en-US"/>
          </a:p>
        </p:txBody>
      </p:sp>
    </p:spTree>
    <p:extLst>
      <p:ext uri="{BB962C8B-B14F-4D97-AF65-F5344CB8AC3E}">
        <p14:creationId xmlns:p14="http://schemas.microsoft.com/office/powerpoint/2010/main" val="1489337989"/>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125</a:t>
            </a:fld>
            <a:endParaRPr lang="en-US"/>
          </a:p>
        </p:txBody>
      </p:sp>
    </p:spTree>
    <p:extLst>
      <p:ext uri="{BB962C8B-B14F-4D97-AF65-F5344CB8AC3E}">
        <p14:creationId xmlns:p14="http://schemas.microsoft.com/office/powerpoint/2010/main" val="3297190267"/>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126</a:t>
            </a:fld>
            <a:endParaRPr lang="en-US"/>
          </a:p>
        </p:txBody>
      </p:sp>
    </p:spTree>
    <p:extLst>
      <p:ext uri="{BB962C8B-B14F-4D97-AF65-F5344CB8AC3E}">
        <p14:creationId xmlns:p14="http://schemas.microsoft.com/office/powerpoint/2010/main" val="1562994249"/>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127</a:t>
            </a:fld>
            <a:endParaRPr lang="en-US"/>
          </a:p>
        </p:txBody>
      </p:sp>
    </p:spTree>
    <p:extLst>
      <p:ext uri="{BB962C8B-B14F-4D97-AF65-F5344CB8AC3E}">
        <p14:creationId xmlns:p14="http://schemas.microsoft.com/office/powerpoint/2010/main" val="2277917638"/>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128</a:t>
            </a:fld>
            <a:endParaRPr lang="en-US"/>
          </a:p>
        </p:txBody>
      </p:sp>
    </p:spTree>
    <p:extLst>
      <p:ext uri="{BB962C8B-B14F-4D97-AF65-F5344CB8AC3E}">
        <p14:creationId xmlns:p14="http://schemas.microsoft.com/office/powerpoint/2010/main" val="2175797737"/>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129</a:t>
            </a:fld>
            <a:endParaRPr lang="en-US"/>
          </a:p>
        </p:txBody>
      </p:sp>
    </p:spTree>
    <p:extLst>
      <p:ext uri="{BB962C8B-B14F-4D97-AF65-F5344CB8AC3E}">
        <p14:creationId xmlns:p14="http://schemas.microsoft.com/office/powerpoint/2010/main" val="30905255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13</a:t>
            </a:fld>
            <a:endParaRPr lang="en-US"/>
          </a:p>
        </p:txBody>
      </p:sp>
    </p:spTree>
    <p:extLst>
      <p:ext uri="{BB962C8B-B14F-4D97-AF65-F5344CB8AC3E}">
        <p14:creationId xmlns:p14="http://schemas.microsoft.com/office/powerpoint/2010/main" val="682972651"/>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130</a:t>
            </a:fld>
            <a:endParaRPr lang="en-US"/>
          </a:p>
        </p:txBody>
      </p:sp>
    </p:spTree>
    <p:extLst>
      <p:ext uri="{BB962C8B-B14F-4D97-AF65-F5344CB8AC3E}">
        <p14:creationId xmlns:p14="http://schemas.microsoft.com/office/powerpoint/2010/main" val="667737439"/>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131</a:t>
            </a:fld>
            <a:endParaRPr lang="en-US"/>
          </a:p>
        </p:txBody>
      </p:sp>
    </p:spTree>
    <p:extLst>
      <p:ext uri="{BB962C8B-B14F-4D97-AF65-F5344CB8AC3E}">
        <p14:creationId xmlns:p14="http://schemas.microsoft.com/office/powerpoint/2010/main" val="653634469"/>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132</a:t>
            </a:fld>
            <a:endParaRPr lang="en-US"/>
          </a:p>
        </p:txBody>
      </p:sp>
    </p:spTree>
    <p:extLst>
      <p:ext uri="{BB962C8B-B14F-4D97-AF65-F5344CB8AC3E}">
        <p14:creationId xmlns:p14="http://schemas.microsoft.com/office/powerpoint/2010/main" val="2834392487"/>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133</a:t>
            </a:fld>
            <a:endParaRPr lang="en-US"/>
          </a:p>
        </p:txBody>
      </p:sp>
    </p:spTree>
    <p:extLst>
      <p:ext uri="{BB962C8B-B14F-4D97-AF65-F5344CB8AC3E}">
        <p14:creationId xmlns:p14="http://schemas.microsoft.com/office/powerpoint/2010/main" val="2854011891"/>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134</a:t>
            </a:fld>
            <a:endParaRPr lang="en-US"/>
          </a:p>
        </p:txBody>
      </p:sp>
    </p:spTree>
    <p:extLst>
      <p:ext uri="{BB962C8B-B14F-4D97-AF65-F5344CB8AC3E}">
        <p14:creationId xmlns:p14="http://schemas.microsoft.com/office/powerpoint/2010/main" val="613608686"/>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135</a:t>
            </a:fld>
            <a:endParaRPr lang="en-US"/>
          </a:p>
        </p:txBody>
      </p:sp>
    </p:spTree>
    <p:extLst>
      <p:ext uri="{BB962C8B-B14F-4D97-AF65-F5344CB8AC3E}">
        <p14:creationId xmlns:p14="http://schemas.microsoft.com/office/powerpoint/2010/main" val="4167928853"/>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136</a:t>
            </a:fld>
            <a:endParaRPr lang="en-US"/>
          </a:p>
        </p:txBody>
      </p:sp>
    </p:spTree>
    <p:extLst>
      <p:ext uri="{BB962C8B-B14F-4D97-AF65-F5344CB8AC3E}">
        <p14:creationId xmlns:p14="http://schemas.microsoft.com/office/powerpoint/2010/main" val="3360980753"/>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137</a:t>
            </a:fld>
            <a:endParaRPr lang="en-US"/>
          </a:p>
        </p:txBody>
      </p:sp>
    </p:spTree>
    <p:extLst>
      <p:ext uri="{BB962C8B-B14F-4D97-AF65-F5344CB8AC3E}">
        <p14:creationId xmlns:p14="http://schemas.microsoft.com/office/powerpoint/2010/main" val="311783338"/>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138</a:t>
            </a:fld>
            <a:endParaRPr lang="en-US"/>
          </a:p>
        </p:txBody>
      </p:sp>
    </p:spTree>
    <p:extLst>
      <p:ext uri="{BB962C8B-B14F-4D97-AF65-F5344CB8AC3E}">
        <p14:creationId xmlns:p14="http://schemas.microsoft.com/office/powerpoint/2010/main" val="4238596475"/>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139</a:t>
            </a:fld>
            <a:endParaRPr lang="en-US"/>
          </a:p>
        </p:txBody>
      </p:sp>
    </p:spTree>
    <p:extLst>
      <p:ext uri="{BB962C8B-B14F-4D97-AF65-F5344CB8AC3E}">
        <p14:creationId xmlns:p14="http://schemas.microsoft.com/office/powerpoint/2010/main" val="35161812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14</a:t>
            </a:fld>
            <a:endParaRPr lang="en-US"/>
          </a:p>
        </p:txBody>
      </p:sp>
    </p:spTree>
    <p:extLst>
      <p:ext uri="{BB962C8B-B14F-4D97-AF65-F5344CB8AC3E}">
        <p14:creationId xmlns:p14="http://schemas.microsoft.com/office/powerpoint/2010/main" val="3170971577"/>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140</a:t>
            </a:fld>
            <a:endParaRPr lang="en-US"/>
          </a:p>
        </p:txBody>
      </p:sp>
    </p:spTree>
    <p:extLst>
      <p:ext uri="{BB962C8B-B14F-4D97-AF65-F5344CB8AC3E}">
        <p14:creationId xmlns:p14="http://schemas.microsoft.com/office/powerpoint/2010/main" val="1321246595"/>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141</a:t>
            </a:fld>
            <a:endParaRPr lang="en-US"/>
          </a:p>
        </p:txBody>
      </p:sp>
    </p:spTree>
    <p:extLst>
      <p:ext uri="{BB962C8B-B14F-4D97-AF65-F5344CB8AC3E}">
        <p14:creationId xmlns:p14="http://schemas.microsoft.com/office/powerpoint/2010/main" val="2918170877"/>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142</a:t>
            </a:fld>
            <a:endParaRPr lang="en-US"/>
          </a:p>
        </p:txBody>
      </p:sp>
    </p:spTree>
    <p:extLst>
      <p:ext uri="{BB962C8B-B14F-4D97-AF65-F5344CB8AC3E}">
        <p14:creationId xmlns:p14="http://schemas.microsoft.com/office/powerpoint/2010/main" val="142649132"/>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143</a:t>
            </a:fld>
            <a:endParaRPr lang="en-US"/>
          </a:p>
        </p:txBody>
      </p:sp>
    </p:spTree>
    <p:extLst>
      <p:ext uri="{BB962C8B-B14F-4D97-AF65-F5344CB8AC3E}">
        <p14:creationId xmlns:p14="http://schemas.microsoft.com/office/powerpoint/2010/main" val="2150644088"/>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144</a:t>
            </a:fld>
            <a:endParaRPr lang="en-US"/>
          </a:p>
        </p:txBody>
      </p:sp>
    </p:spTree>
    <p:extLst>
      <p:ext uri="{BB962C8B-B14F-4D97-AF65-F5344CB8AC3E}">
        <p14:creationId xmlns:p14="http://schemas.microsoft.com/office/powerpoint/2010/main" val="501111607"/>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145</a:t>
            </a:fld>
            <a:endParaRPr lang="en-US"/>
          </a:p>
        </p:txBody>
      </p:sp>
    </p:spTree>
    <p:extLst>
      <p:ext uri="{BB962C8B-B14F-4D97-AF65-F5344CB8AC3E}">
        <p14:creationId xmlns:p14="http://schemas.microsoft.com/office/powerpoint/2010/main" val="2634614138"/>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146</a:t>
            </a:fld>
            <a:endParaRPr lang="en-US"/>
          </a:p>
        </p:txBody>
      </p:sp>
    </p:spTree>
    <p:extLst>
      <p:ext uri="{BB962C8B-B14F-4D97-AF65-F5344CB8AC3E}">
        <p14:creationId xmlns:p14="http://schemas.microsoft.com/office/powerpoint/2010/main" val="2784573617"/>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147</a:t>
            </a:fld>
            <a:endParaRPr lang="en-US"/>
          </a:p>
        </p:txBody>
      </p:sp>
    </p:spTree>
    <p:extLst>
      <p:ext uri="{BB962C8B-B14F-4D97-AF65-F5344CB8AC3E}">
        <p14:creationId xmlns:p14="http://schemas.microsoft.com/office/powerpoint/2010/main" val="583397660"/>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148</a:t>
            </a:fld>
            <a:endParaRPr lang="en-US"/>
          </a:p>
        </p:txBody>
      </p:sp>
    </p:spTree>
    <p:extLst>
      <p:ext uri="{BB962C8B-B14F-4D97-AF65-F5344CB8AC3E}">
        <p14:creationId xmlns:p14="http://schemas.microsoft.com/office/powerpoint/2010/main" val="4056786026"/>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149</a:t>
            </a:fld>
            <a:endParaRPr lang="en-US"/>
          </a:p>
        </p:txBody>
      </p:sp>
    </p:spTree>
    <p:extLst>
      <p:ext uri="{BB962C8B-B14F-4D97-AF65-F5344CB8AC3E}">
        <p14:creationId xmlns:p14="http://schemas.microsoft.com/office/powerpoint/2010/main" val="38130983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15</a:t>
            </a:fld>
            <a:endParaRPr lang="en-US"/>
          </a:p>
        </p:txBody>
      </p:sp>
    </p:spTree>
    <p:extLst>
      <p:ext uri="{BB962C8B-B14F-4D97-AF65-F5344CB8AC3E}">
        <p14:creationId xmlns:p14="http://schemas.microsoft.com/office/powerpoint/2010/main" val="2557501800"/>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150</a:t>
            </a:fld>
            <a:endParaRPr lang="en-US"/>
          </a:p>
        </p:txBody>
      </p:sp>
    </p:spTree>
    <p:extLst>
      <p:ext uri="{BB962C8B-B14F-4D97-AF65-F5344CB8AC3E}">
        <p14:creationId xmlns:p14="http://schemas.microsoft.com/office/powerpoint/2010/main" val="2073208852"/>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151</a:t>
            </a:fld>
            <a:endParaRPr lang="en-US"/>
          </a:p>
        </p:txBody>
      </p:sp>
    </p:spTree>
    <p:extLst>
      <p:ext uri="{BB962C8B-B14F-4D97-AF65-F5344CB8AC3E}">
        <p14:creationId xmlns:p14="http://schemas.microsoft.com/office/powerpoint/2010/main" val="725341758"/>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152</a:t>
            </a:fld>
            <a:endParaRPr lang="en-US"/>
          </a:p>
        </p:txBody>
      </p:sp>
    </p:spTree>
    <p:extLst>
      <p:ext uri="{BB962C8B-B14F-4D97-AF65-F5344CB8AC3E}">
        <p14:creationId xmlns:p14="http://schemas.microsoft.com/office/powerpoint/2010/main" val="1715632716"/>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153</a:t>
            </a:fld>
            <a:endParaRPr lang="en-US"/>
          </a:p>
        </p:txBody>
      </p:sp>
    </p:spTree>
    <p:extLst>
      <p:ext uri="{BB962C8B-B14F-4D97-AF65-F5344CB8AC3E}">
        <p14:creationId xmlns:p14="http://schemas.microsoft.com/office/powerpoint/2010/main" val="4176144966"/>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154</a:t>
            </a:fld>
            <a:endParaRPr lang="en-US"/>
          </a:p>
        </p:txBody>
      </p:sp>
    </p:spTree>
    <p:extLst>
      <p:ext uri="{BB962C8B-B14F-4D97-AF65-F5344CB8AC3E}">
        <p14:creationId xmlns:p14="http://schemas.microsoft.com/office/powerpoint/2010/main" val="345252697"/>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155</a:t>
            </a:fld>
            <a:endParaRPr lang="en-US"/>
          </a:p>
        </p:txBody>
      </p:sp>
    </p:spTree>
    <p:extLst>
      <p:ext uri="{BB962C8B-B14F-4D97-AF65-F5344CB8AC3E}">
        <p14:creationId xmlns:p14="http://schemas.microsoft.com/office/powerpoint/2010/main" val="699195937"/>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156</a:t>
            </a:fld>
            <a:endParaRPr lang="en-US"/>
          </a:p>
        </p:txBody>
      </p:sp>
    </p:spTree>
    <p:extLst>
      <p:ext uri="{BB962C8B-B14F-4D97-AF65-F5344CB8AC3E}">
        <p14:creationId xmlns:p14="http://schemas.microsoft.com/office/powerpoint/2010/main" val="797725271"/>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157</a:t>
            </a:fld>
            <a:endParaRPr lang="en-US"/>
          </a:p>
        </p:txBody>
      </p:sp>
    </p:spTree>
    <p:extLst>
      <p:ext uri="{BB962C8B-B14F-4D97-AF65-F5344CB8AC3E}">
        <p14:creationId xmlns:p14="http://schemas.microsoft.com/office/powerpoint/2010/main" val="1872330654"/>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158</a:t>
            </a:fld>
            <a:endParaRPr lang="en-US"/>
          </a:p>
        </p:txBody>
      </p:sp>
    </p:spTree>
    <p:extLst>
      <p:ext uri="{BB962C8B-B14F-4D97-AF65-F5344CB8AC3E}">
        <p14:creationId xmlns:p14="http://schemas.microsoft.com/office/powerpoint/2010/main" val="1746294152"/>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159</a:t>
            </a:fld>
            <a:endParaRPr lang="en-US"/>
          </a:p>
        </p:txBody>
      </p:sp>
    </p:spTree>
    <p:extLst>
      <p:ext uri="{BB962C8B-B14F-4D97-AF65-F5344CB8AC3E}">
        <p14:creationId xmlns:p14="http://schemas.microsoft.com/office/powerpoint/2010/main" val="24529066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16</a:t>
            </a:fld>
            <a:endParaRPr lang="en-US"/>
          </a:p>
        </p:txBody>
      </p:sp>
    </p:spTree>
    <p:extLst>
      <p:ext uri="{BB962C8B-B14F-4D97-AF65-F5344CB8AC3E}">
        <p14:creationId xmlns:p14="http://schemas.microsoft.com/office/powerpoint/2010/main" val="184989581"/>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160</a:t>
            </a:fld>
            <a:endParaRPr lang="en-US"/>
          </a:p>
        </p:txBody>
      </p:sp>
    </p:spTree>
    <p:extLst>
      <p:ext uri="{BB962C8B-B14F-4D97-AF65-F5344CB8AC3E}">
        <p14:creationId xmlns:p14="http://schemas.microsoft.com/office/powerpoint/2010/main" val="3922730128"/>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161</a:t>
            </a:fld>
            <a:endParaRPr lang="en-US"/>
          </a:p>
        </p:txBody>
      </p:sp>
    </p:spTree>
    <p:extLst>
      <p:ext uri="{BB962C8B-B14F-4D97-AF65-F5344CB8AC3E}">
        <p14:creationId xmlns:p14="http://schemas.microsoft.com/office/powerpoint/2010/main" val="378473656"/>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162</a:t>
            </a:fld>
            <a:endParaRPr lang="en-US"/>
          </a:p>
        </p:txBody>
      </p:sp>
    </p:spTree>
    <p:extLst>
      <p:ext uri="{BB962C8B-B14F-4D97-AF65-F5344CB8AC3E}">
        <p14:creationId xmlns:p14="http://schemas.microsoft.com/office/powerpoint/2010/main" val="3362327610"/>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163</a:t>
            </a:fld>
            <a:endParaRPr lang="en-US"/>
          </a:p>
        </p:txBody>
      </p:sp>
    </p:spTree>
    <p:extLst>
      <p:ext uri="{BB962C8B-B14F-4D97-AF65-F5344CB8AC3E}">
        <p14:creationId xmlns:p14="http://schemas.microsoft.com/office/powerpoint/2010/main" val="2352410491"/>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164</a:t>
            </a:fld>
            <a:endParaRPr lang="en-US"/>
          </a:p>
        </p:txBody>
      </p:sp>
    </p:spTree>
    <p:extLst>
      <p:ext uri="{BB962C8B-B14F-4D97-AF65-F5344CB8AC3E}">
        <p14:creationId xmlns:p14="http://schemas.microsoft.com/office/powerpoint/2010/main" val="1425208123"/>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165</a:t>
            </a:fld>
            <a:endParaRPr lang="en-US"/>
          </a:p>
        </p:txBody>
      </p:sp>
    </p:spTree>
    <p:extLst>
      <p:ext uri="{BB962C8B-B14F-4D97-AF65-F5344CB8AC3E}">
        <p14:creationId xmlns:p14="http://schemas.microsoft.com/office/powerpoint/2010/main" val="3215781139"/>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166</a:t>
            </a:fld>
            <a:endParaRPr lang="en-US"/>
          </a:p>
        </p:txBody>
      </p:sp>
    </p:spTree>
    <p:extLst>
      <p:ext uri="{BB962C8B-B14F-4D97-AF65-F5344CB8AC3E}">
        <p14:creationId xmlns:p14="http://schemas.microsoft.com/office/powerpoint/2010/main" val="4208592609"/>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167</a:t>
            </a:fld>
            <a:endParaRPr lang="en-US"/>
          </a:p>
        </p:txBody>
      </p:sp>
    </p:spTree>
    <p:extLst>
      <p:ext uri="{BB962C8B-B14F-4D97-AF65-F5344CB8AC3E}">
        <p14:creationId xmlns:p14="http://schemas.microsoft.com/office/powerpoint/2010/main" val="2950643317"/>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168</a:t>
            </a:fld>
            <a:endParaRPr lang="en-US"/>
          </a:p>
        </p:txBody>
      </p:sp>
    </p:spTree>
    <p:extLst>
      <p:ext uri="{BB962C8B-B14F-4D97-AF65-F5344CB8AC3E}">
        <p14:creationId xmlns:p14="http://schemas.microsoft.com/office/powerpoint/2010/main" val="3004241892"/>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169</a:t>
            </a:fld>
            <a:endParaRPr lang="en-US"/>
          </a:p>
        </p:txBody>
      </p:sp>
    </p:spTree>
    <p:extLst>
      <p:ext uri="{BB962C8B-B14F-4D97-AF65-F5344CB8AC3E}">
        <p14:creationId xmlns:p14="http://schemas.microsoft.com/office/powerpoint/2010/main" val="40510361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17</a:t>
            </a:fld>
            <a:endParaRPr lang="en-US"/>
          </a:p>
        </p:txBody>
      </p:sp>
    </p:spTree>
    <p:extLst>
      <p:ext uri="{BB962C8B-B14F-4D97-AF65-F5344CB8AC3E}">
        <p14:creationId xmlns:p14="http://schemas.microsoft.com/office/powerpoint/2010/main" val="2738480126"/>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170</a:t>
            </a:fld>
            <a:endParaRPr lang="en-US"/>
          </a:p>
        </p:txBody>
      </p:sp>
    </p:spTree>
    <p:extLst>
      <p:ext uri="{BB962C8B-B14F-4D97-AF65-F5344CB8AC3E}">
        <p14:creationId xmlns:p14="http://schemas.microsoft.com/office/powerpoint/2010/main" val="3628302265"/>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171</a:t>
            </a:fld>
            <a:endParaRPr lang="en-US"/>
          </a:p>
        </p:txBody>
      </p:sp>
    </p:spTree>
    <p:extLst>
      <p:ext uri="{BB962C8B-B14F-4D97-AF65-F5344CB8AC3E}">
        <p14:creationId xmlns:p14="http://schemas.microsoft.com/office/powerpoint/2010/main" val="1868969671"/>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172</a:t>
            </a:fld>
            <a:endParaRPr lang="en-US"/>
          </a:p>
        </p:txBody>
      </p:sp>
    </p:spTree>
    <p:extLst>
      <p:ext uri="{BB962C8B-B14F-4D97-AF65-F5344CB8AC3E}">
        <p14:creationId xmlns:p14="http://schemas.microsoft.com/office/powerpoint/2010/main" val="3816341431"/>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173</a:t>
            </a:fld>
            <a:endParaRPr lang="en-US"/>
          </a:p>
        </p:txBody>
      </p:sp>
    </p:spTree>
    <p:extLst>
      <p:ext uri="{BB962C8B-B14F-4D97-AF65-F5344CB8AC3E}">
        <p14:creationId xmlns:p14="http://schemas.microsoft.com/office/powerpoint/2010/main" val="2728222309"/>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174</a:t>
            </a:fld>
            <a:endParaRPr lang="en-US"/>
          </a:p>
        </p:txBody>
      </p:sp>
    </p:spTree>
    <p:extLst>
      <p:ext uri="{BB962C8B-B14F-4D97-AF65-F5344CB8AC3E}">
        <p14:creationId xmlns:p14="http://schemas.microsoft.com/office/powerpoint/2010/main" val="2677785408"/>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175</a:t>
            </a:fld>
            <a:endParaRPr lang="en-US"/>
          </a:p>
        </p:txBody>
      </p:sp>
    </p:spTree>
    <p:extLst>
      <p:ext uri="{BB962C8B-B14F-4D97-AF65-F5344CB8AC3E}">
        <p14:creationId xmlns:p14="http://schemas.microsoft.com/office/powerpoint/2010/main" val="6107460"/>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176</a:t>
            </a:fld>
            <a:endParaRPr lang="en-US"/>
          </a:p>
        </p:txBody>
      </p:sp>
    </p:spTree>
    <p:extLst>
      <p:ext uri="{BB962C8B-B14F-4D97-AF65-F5344CB8AC3E}">
        <p14:creationId xmlns:p14="http://schemas.microsoft.com/office/powerpoint/2010/main" val="657742632"/>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177</a:t>
            </a:fld>
            <a:endParaRPr lang="en-US"/>
          </a:p>
        </p:txBody>
      </p:sp>
    </p:spTree>
    <p:extLst>
      <p:ext uri="{BB962C8B-B14F-4D97-AF65-F5344CB8AC3E}">
        <p14:creationId xmlns:p14="http://schemas.microsoft.com/office/powerpoint/2010/main" val="2932916549"/>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178</a:t>
            </a:fld>
            <a:endParaRPr lang="en-US"/>
          </a:p>
        </p:txBody>
      </p:sp>
    </p:spTree>
    <p:extLst>
      <p:ext uri="{BB962C8B-B14F-4D97-AF65-F5344CB8AC3E}">
        <p14:creationId xmlns:p14="http://schemas.microsoft.com/office/powerpoint/2010/main" val="2461750848"/>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179</a:t>
            </a:fld>
            <a:endParaRPr lang="en-US"/>
          </a:p>
        </p:txBody>
      </p:sp>
    </p:spTree>
    <p:extLst>
      <p:ext uri="{BB962C8B-B14F-4D97-AF65-F5344CB8AC3E}">
        <p14:creationId xmlns:p14="http://schemas.microsoft.com/office/powerpoint/2010/main" val="9184772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18</a:t>
            </a:fld>
            <a:endParaRPr lang="en-US"/>
          </a:p>
        </p:txBody>
      </p:sp>
    </p:spTree>
    <p:extLst>
      <p:ext uri="{BB962C8B-B14F-4D97-AF65-F5344CB8AC3E}">
        <p14:creationId xmlns:p14="http://schemas.microsoft.com/office/powerpoint/2010/main" val="2993267364"/>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180</a:t>
            </a:fld>
            <a:endParaRPr lang="en-US"/>
          </a:p>
        </p:txBody>
      </p:sp>
    </p:spTree>
    <p:extLst>
      <p:ext uri="{BB962C8B-B14F-4D97-AF65-F5344CB8AC3E}">
        <p14:creationId xmlns:p14="http://schemas.microsoft.com/office/powerpoint/2010/main" val="3197453972"/>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181</a:t>
            </a:fld>
            <a:endParaRPr lang="en-US"/>
          </a:p>
        </p:txBody>
      </p:sp>
    </p:spTree>
    <p:extLst>
      <p:ext uri="{BB962C8B-B14F-4D97-AF65-F5344CB8AC3E}">
        <p14:creationId xmlns:p14="http://schemas.microsoft.com/office/powerpoint/2010/main" val="3978461199"/>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182</a:t>
            </a:fld>
            <a:endParaRPr lang="en-US"/>
          </a:p>
        </p:txBody>
      </p:sp>
    </p:spTree>
    <p:extLst>
      <p:ext uri="{BB962C8B-B14F-4D97-AF65-F5344CB8AC3E}">
        <p14:creationId xmlns:p14="http://schemas.microsoft.com/office/powerpoint/2010/main" val="1704544768"/>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183</a:t>
            </a:fld>
            <a:endParaRPr lang="en-US"/>
          </a:p>
        </p:txBody>
      </p:sp>
    </p:spTree>
    <p:extLst>
      <p:ext uri="{BB962C8B-B14F-4D97-AF65-F5344CB8AC3E}">
        <p14:creationId xmlns:p14="http://schemas.microsoft.com/office/powerpoint/2010/main" val="2961020926"/>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184</a:t>
            </a:fld>
            <a:endParaRPr lang="en-US"/>
          </a:p>
        </p:txBody>
      </p:sp>
    </p:spTree>
    <p:extLst>
      <p:ext uri="{BB962C8B-B14F-4D97-AF65-F5344CB8AC3E}">
        <p14:creationId xmlns:p14="http://schemas.microsoft.com/office/powerpoint/2010/main" val="685864292"/>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185</a:t>
            </a:fld>
            <a:endParaRPr lang="en-US"/>
          </a:p>
        </p:txBody>
      </p:sp>
    </p:spTree>
    <p:extLst>
      <p:ext uri="{BB962C8B-B14F-4D97-AF65-F5344CB8AC3E}">
        <p14:creationId xmlns:p14="http://schemas.microsoft.com/office/powerpoint/2010/main" val="257906527"/>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186</a:t>
            </a:fld>
            <a:endParaRPr lang="en-US"/>
          </a:p>
        </p:txBody>
      </p:sp>
    </p:spTree>
    <p:extLst>
      <p:ext uri="{BB962C8B-B14F-4D97-AF65-F5344CB8AC3E}">
        <p14:creationId xmlns:p14="http://schemas.microsoft.com/office/powerpoint/2010/main" val="2490219821"/>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187</a:t>
            </a:fld>
            <a:endParaRPr lang="en-US"/>
          </a:p>
        </p:txBody>
      </p:sp>
    </p:spTree>
    <p:extLst>
      <p:ext uri="{BB962C8B-B14F-4D97-AF65-F5344CB8AC3E}">
        <p14:creationId xmlns:p14="http://schemas.microsoft.com/office/powerpoint/2010/main" val="663655137"/>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188</a:t>
            </a:fld>
            <a:endParaRPr lang="en-US"/>
          </a:p>
        </p:txBody>
      </p:sp>
    </p:spTree>
    <p:extLst>
      <p:ext uri="{BB962C8B-B14F-4D97-AF65-F5344CB8AC3E}">
        <p14:creationId xmlns:p14="http://schemas.microsoft.com/office/powerpoint/2010/main" val="2644003673"/>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189</a:t>
            </a:fld>
            <a:endParaRPr lang="en-US"/>
          </a:p>
        </p:txBody>
      </p:sp>
    </p:spTree>
    <p:extLst>
      <p:ext uri="{BB962C8B-B14F-4D97-AF65-F5344CB8AC3E}">
        <p14:creationId xmlns:p14="http://schemas.microsoft.com/office/powerpoint/2010/main" val="36647568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19</a:t>
            </a:fld>
            <a:endParaRPr lang="en-US"/>
          </a:p>
        </p:txBody>
      </p:sp>
    </p:spTree>
    <p:extLst>
      <p:ext uri="{BB962C8B-B14F-4D97-AF65-F5344CB8AC3E}">
        <p14:creationId xmlns:p14="http://schemas.microsoft.com/office/powerpoint/2010/main" val="4119635774"/>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190</a:t>
            </a:fld>
            <a:endParaRPr lang="en-US"/>
          </a:p>
        </p:txBody>
      </p:sp>
    </p:spTree>
    <p:extLst>
      <p:ext uri="{BB962C8B-B14F-4D97-AF65-F5344CB8AC3E}">
        <p14:creationId xmlns:p14="http://schemas.microsoft.com/office/powerpoint/2010/main" val="4154955798"/>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191</a:t>
            </a:fld>
            <a:endParaRPr lang="en-US"/>
          </a:p>
        </p:txBody>
      </p:sp>
    </p:spTree>
    <p:extLst>
      <p:ext uri="{BB962C8B-B14F-4D97-AF65-F5344CB8AC3E}">
        <p14:creationId xmlns:p14="http://schemas.microsoft.com/office/powerpoint/2010/main" val="3517222425"/>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192</a:t>
            </a:fld>
            <a:endParaRPr lang="en-US"/>
          </a:p>
        </p:txBody>
      </p:sp>
    </p:spTree>
    <p:extLst>
      <p:ext uri="{BB962C8B-B14F-4D97-AF65-F5344CB8AC3E}">
        <p14:creationId xmlns:p14="http://schemas.microsoft.com/office/powerpoint/2010/main" val="2717455386"/>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193</a:t>
            </a:fld>
            <a:endParaRPr lang="en-US"/>
          </a:p>
        </p:txBody>
      </p:sp>
    </p:spTree>
    <p:extLst>
      <p:ext uri="{BB962C8B-B14F-4D97-AF65-F5344CB8AC3E}">
        <p14:creationId xmlns:p14="http://schemas.microsoft.com/office/powerpoint/2010/main" val="2160887621"/>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Module 6, </a:t>
            </a:r>
          </a:p>
        </p:txBody>
      </p:sp>
      <p:sp>
        <p:nvSpPr>
          <p:cNvPr id="4" name="Slide Number Placeholder 3"/>
          <p:cNvSpPr>
            <a:spLocks noGrp="1"/>
          </p:cNvSpPr>
          <p:nvPr>
            <p:ph type="sldNum" sz="quarter" idx="10"/>
          </p:nvPr>
        </p:nvSpPr>
        <p:spPr/>
        <p:txBody>
          <a:bodyPr/>
          <a:lstStyle/>
          <a:p>
            <a:fld id="{4CFED353-EEEA-4CDB-8E90-4F4B3ADAD733}" type="slidenum">
              <a:rPr lang="en-US" smtClean="0"/>
              <a:pPr/>
              <a:t>194</a:t>
            </a:fld>
            <a:endParaRPr lang="en-US" dirty="0"/>
          </a:p>
        </p:txBody>
      </p:sp>
    </p:spTree>
    <p:extLst>
      <p:ext uri="{BB962C8B-B14F-4D97-AF65-F5344CB8AC3E}">
        <p14:creationId xmlns:p14="http://schemas.microsoft.com/office/powerpoint/2010/main" val="10511095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2</a:t>
            </a:fld>
            <a:endParaRPr lang="en-US"/>
          </a:p>
        </p:txBody>
      </p:sp>
    </p:spTree>
    <p:extLst>
      <p:ext uri="{BB962C8B-B14F-4D97-AF65-F5344CB8AC3E}">
        <p14:creationId xmlns:p14="http://schemas.microsoft.com/office/powerpoint/2010/main" val="22113116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20</a:t>
            </a:fld>
            <a:endParaRPr lang="en-US"/>
          </a:p>
        </p:txBody>
      </p:sp>
    </p:spTree>
    <p:extLst>
      <p:ext uri="{BB962C8B-B14F-4D97-AF65-F5344CB8AC3E}">
        <p14:creationId xmlns:p14="http://schemas.microsoft.com/office/powerpoint/2010/main" val="10833698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21</a:t>
            </a:fld>
            <a:endParaRPr lang="en-US"/>
          </a:p>
        </p:txBody>
      </p:sp>
    </p:spTree>
    <p:extLst>
      <p:ext uri="{BB962C8B-B14F-4D97-AF65-F5344CB8AC3E}">
        <p14:creationId xmlns:p14="http://schemas.microsoft.com/office/powerpoint/2010/main" val="42743947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22</a:t>
            </a:fld>
            <a:endParaRPr lang="en-US"/>
          </a:p>
        </p:txBody>
      </p:sp>
    </p:spTree>
    <p:extLst>
      <p:ext uri="{BB962C8B-B14F-4D97-AF65-F5344CB8AC3E}">
        <p14:creationId xmlns:p14="http://schemas.microsoft.com/office/powerpoint/2010/main" val="34550351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23</a:t>
            </a:fld>
            <a:endParaRPr lang="en-US"/>
          </a:p>
        </p:txBody>
      </p:sp>
    </p:spTree>
    <p:extLst>
      <p:ext uri="{BB962C8B-B14F-4D97-AF65-F5344CB8AC3E}">
        <p14:creationId xmlns:p14="http://schemas.microsoft.com/office/powerpoint/2010/main" val="18615589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24</a:t>
            </a:fld>
            <a:endParaRPr lang="en-US"/>
          </a:p>
        </p:txBody>
      </p:sp>
    </p:spTree>
    <p:extLst>
      <p:ext uri="{BB962C8B-B14F-4D97-AF65-F5344CB8AC3E}">
        <p14:creationId xmlns:p14="http://schemas.microsoft.com/office/powerpoint/2010/main" val="31274179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25</a:t>
            </a:fld>
            <a:endParaRPr lang="en-US"/>
          </a:p>
        </p:txBody>
      </p:sp>
    </p:spTree>
    <p:extLst>
      <p:ext uri="{BB962C8B-B14F-4D97-AF65-F5344CB8AC3E}">
        <p14:creationId xmlns:p14="http://schemas.microsoft.com/office/powerpoint/2010/main" val="24479870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26</a:t>
            </a:fld>
            <a:endParaRPr lang="en-US"/>
          </a:p>
        </p:txBody>
      </p:sp>
    </p:spTree>
    <p:extLst>
      <p:ext uri="{BB962C8B-B14F-4D97-AF65-F5344CB8AC3E}">
        <p14:creationId xmlns:p14="http://schemas.microsoft.com/office/powerpoint/2010/main" val="27575994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27</a:t>
            </a:fld>
            <a:endParaRPr lang="en-US"/>
          </a:p>
        </p:txBody>
      </p:sp>
    </p:spTree>
    <p:extLst>
      <p:ext uri="{BB962C8B-B14F-4D97-AF65-F5344CB8AC3E}">
        <p14:creationId xmlns:p14="http://schemas.microsoft.com/office/powerpoint/2010/main" val="28150860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28</a:t>
            </a:fld>
            <a:endParaRPr lang="en-US"/>
          </a:p>
        </p:txBody>
      </p:sp>
    </p:spTree>
    <p:extLst>
      <p:ext uri="{BB962C8B-B14F-4D97-AF65-F5344CB8AC3E}">
        <p14:creationId xmlns:p14="http://schemas.microsoft.com/office/powerpoint/2010/main" val="3874109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29</a:t>
            </a:fld>
            <a:endParaRPr lang="en-US"/>
          </a:p>
        </p:txBody>
      </p:sp>
    </p:spTree>
    <p:extLst>
      <p:ext uri="{BB962C8B-B14F-4D97-AF65-F5344CB8AC3E}">
        <p14:creationId xmlns:p14="http://schemas.microsoft.com/office/powerpoint/2010/main" val="21837776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3</a:t>
            </a:fld>
            <a:endParaRPr lang="en-US"/>
          </a:p>
        </p:txBody>
      </p:sp>
    </p:spTree>
    <p:extLst>
      <p:ext uri="{BB962C8B-B14F-4D97-AF65-F5344CB8AC3E}">
        <p14:creationId xmlns:p14="http://schemas.microsoft.com/office/powerpoint/2010/main" val="14405224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30</a:t>
            </a:fld>
            <a:endParaRPr lang="en-US"/>
          </a:p>
        </p:txBody>
      </p:sp>
    </p:spTree>
    <p:extLst>
      <p:ext uri="{BB962C8B-B14F-4D97-AF65-F5344CB8AC3E}">
        <p14:creationId xmlns:p14="http://schemas.microsoft.com/office/powerpoint/2010/main" val="7606349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31</a:t>
            </a:fld>
            <a:endParaRPr lang="en-US"/>
          </a:p>
        </p:txBody>
      </p:sp>
    </p:spTree>
    <p:extLst>
      <p:ext uri="{BB962C8B-B14F-4D97-AF65-F5344CB8AC3E}">
        <p14:creationId xmlns:p14="http://schemas.microsoft.com/office/powerpoint/2010/main" val="35797154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32</a:t>
            </a:fld>
            <a:endParaRPr lang="en-US"/>
          </a:p>
        </p:txBody>
      </p:sp>
    </p:spTree>
    <p:extLst>
      <p:ext uri="{BB962C8B-B14F-4D97-AF65-F5344CB8AC3E}">
        <p14:creationId xmlns:p14="http://schemas.microsoft.com/office/powerpoint/2010/main" val="15862296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33</a:t>
            </a:fld>
            <a:endParaRPr lang="en-US"/>
          </a:p>
        </p:txBody>
      </p:sp>
    </p:spTree>
    <p:extLst>
      <p:ext uri="{BB962C8B-B14F-4D97-AF65-F5344CB8AC3E}">
        <p14:creationId xmlns:p14="http://schemas.microsoft.com/office/powerpoint/2010/main" val="7072377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34</a:t>
            </a:fld>
            <a:endParaRPr lang="en-US"/>
          </a:p>
        </p:txBody>
      </p:sp>
    </p:spTree>
    <p:extLst>
      <p:ext uri="{BB962C8B-B14F-4D97-AF65-F5344CB8AC3E}">
        <p14:creationId xmlns:p14="http://schemas.microsoft.com/office/powerpoint/2010/main" val="24281277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35</a:t>
            </a:fld>
            <a:endParaRPr lang="en-US"/>
          </a:p>
        </p:txBody>
      </p:sp>
    </p:spTree>
    <p:extLst>
      <p:ext uri="{BB962C8B-B14F-4D97-AF65-F5344CB8AC3E}">
        <p14:creationId xmlns:p14="http://schemas.microsoft.com/office/powerpoint/2010/main" val="20264462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36</a:t>
            </a:fld>
            <a:endParaRPr lang="en-US"/>
          </a:p>
        </p:txBody>
      </p:sp>
    </p:spTree>
    <p:extLst>
      <p:ext uri="{BB962C8B-B14F-4D97-AF65-F5344CB8AC3E}">
        <p14:creationId xmlns:p14="http://schemas.microsoft.com/office/powerpoint/2010/main" val="27319340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37</a:t>
            </a:fld>
            <a:endParaRPr lang="en-US"/>
          </a:p>
        </p:txBody>
      </p:sp>
    </p:spTree>
    <p:extLst>
      <p:ext uri="{BB962C8B-B14F-4D97-AF65-F5344CB8AC3E}">
        <p14:creationId xmlns:p14="http://schemas.microsoft.com/office/powerpoint/2010/main" val="2412290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38</a:t>
            </a:fld>
            <a:endParaRPr lang="en-US"/>
          </a:p>
        </p:txBody>
      </p:sp>
    </p:spTree>
    <p:extLst>
      <p:ext uri="{BB962C8B-B14F-4D97-AF65-F5344CB8AC3E}">
        <p14:creationId xmlns:p14="http://schemas.microsoft.com/office/powerpoint/2010/main" val="23150206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39</a:t>
            </a:fld>
            <a:endParaRPr lang="en-US"/>
          </a:p>
        </p:txBody>
      </p:sp>
    </p:spTree>
    <p:extLst>
      <p:ext uri="{BB962C8B-B14F-4D97-AF65-F5344CB8AC3E}">
        <p14:creationId xmlns:p14="http://schemas.microsoft.com/office/powerpoint/2010/main" val="33820837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4</a:t>
            </a:fld>
            <a:endParaRPr lang="en-US"/>
          </a:p>
        </p:txBody>
      </p:sp>
    </p:spTree>
    <p:extLst>
      <p:ext uri="{BB962C8B-B14F-4D97-AF65-F5344CB8AC3E}">
        <p14:creationId xmlns:p14="http://schemas.microsoft.com/office/powerpoint/2010/main" val="54970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40</a:t>
            </a:fld>
            <a:endParaRPr lang="en-US"/>
          </a:p>
        </p:txBody>
      </p:sp>
    </p:spTree>
    <p:extLst>
      <p:ext uri="{BB962C8B-B14F-4D97-AF65-F5344CB8AC3E}">
        <p14:creationId xmlns:p14="http://schemas.microsoft.com/office/powerpoint/2010/main" val="6385090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41</a:t>
            </a:fld>
            <a:endParaRPr lang="en-US"/>
          </a:p>
        </p:txBody>
      </p:sp>
    </p:spTree>
    <p:extLst>
      <p:ext uri="{BB962C8B-B14F-4D97-AF65-F5344CB8AC3E}">
        <p14:creationId xmlns:p14="http://schemas.microsoft.com/office/powerpoint/2010/main" val="6385090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42</a:t>
            </a:fld>
            <a:endParaRPr lang="en-US"/>
          </a:p>
        </p:txBody>
      </p:sp>
    </p:spTree>
    <p:extLst>
      <p:ext uri="{BB962C8B-B14F-4D97-AF65-F5344CB8AC3E}">
        <p14:creationId xmlns:p14="http://schemas.microsoft.com/office/powerpoint/2010/main" val="63850904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43</a:t>
            </a:fld>
            <a:endParaRPr lang="en-US"/>
          </a:p>
        </p:txBody>
      </p:sp>
    </p:spTree>
    <p:extLst>
      <p:ext uri="{BB962C8B-B14F-4D97-AF65-F5344CB8AC3E}">
        <p14:creationId xmlns:p14="http://schemas.microsoft.com/office/powerpoint/2010/main" val="26403692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44</a:t>
            </a:fld>
            <a:endParaRPr lang="en-US"/>
          </a:p>
        </p:txBody>
      </p:sp>
    </p:spTree>
    <p:extLst>
      <p:ext uri="{BB962C8B-B14F-4D97-AF65-F5344CB8AC3E}">
        <p14:creationId xmlns:p14="http://schemas.microsoft.com/office/powerpoint/2010/main" val="167323305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45</a:t>
            </a:fld>
            <a:endParaRPr lang="en-US"/>
          </a:p>
        </p:txBody>
      </p:sp>
    </p:spTree>
    <p:extLst>
      <p:ext uri="{BB962C8B-B14F-4D97-AF65-F5344CB8AC3E}">
        <p14:creationId xmlns:p14="http://schemas.microsoft.com/office/powerpoint/2010/main" val="311663475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46</a:t>
            </a:fld>
            <a:endParaRPr lang="en-US"/>
          </a:p>
        </p:txBody>
      </p:sp>
    </p:spTree>
    <p:extLst>
      <p:ext uri="{BB962C8B-B14F-4D97-AF65-F5344CB8AC3E}">
        <p14:creationId xmlns:p14="http://schemas.microsoft.com/office/powerpoint/2010/main" val="189282649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47</a:t>
            </a:fld>
            <a:endParaRPr lang="en-US"/>
          </a:p>
        </p:txBody>
      </p:sp>
    </p:spTree>
    <p:extLst>
      <p:ext uri="{BB962C8B-B14F-4D97-AF65-F5344CB8AC3E}">
        <p14:creationId xmlns:p14="http://schemas.microsoft.com/office/powerpoint/2010/main" val="370578942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48</a:t>
            </a:fld>
            <a:endParaRPr lang="en-US"/>
          </a:p>
        </p:txBody>
      </p:sp>
    </p:spTree>
    <p:extLst>
      <p:ext uri="{BB962C8B-B14F-4D97-AF65-F5344CB8AC3E}">
        <p14:creationId xmlns:p14="http://schemas.microsoft.com/office/powerpoint/2010/main" val="55639996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49</a:t>
            </a:fld>
            <a:endParaRPr lang="en-US"/>
          </a:p>
        </p:txBody>
      </p:sp>
    </p:spTree>
    <p:extLst>
      <p:ext uri="{BB962C8B-B14F-4D97-AF65-F5344CB8AC3E}">
        <p14:creationId xmlns:p14="http://schemas.microsoft.com/office/powerpoint/2010/main" val="7083456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5</a:t>
            </a:fld>
            <a:endParaRPr lang="en-US"/>
          </a:p>
        </p:txBody>
      </p:sp>
    </p:spTree>
    <p:extLst>
      <p:ext uri="{BB962C8B-B14F-4D97-AF65-F5344CB8AC3E}">
        <p14:creationId xmlns:p14="http://schemas.microsoft.com/office/powerpoint/2010/main" val="176302310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50</a:t>
            </a:fld>
            <a:endParaRPr lang="en-US"/>
          </a:p>
        </p:txBody>
      </p:sp>
    </p:spTree>
    <p:extLst>
      <p:ext uri="{BB962C8B-B14F-4D97-AF65-F5344CB8AC3E}">
        <p14:creationId xmlns:p14="http://schemas.microsoft.com/office/powerpoint/2010/main" val="145365360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51</a:t>
            </a:fld>
            <a:endParaRPr lang="en-US"/>
          </a:p>
        </p:txBody>
      </p:sp>
    </p:spTree>
    <p:extLst>
      <p:ext uri="{BB962C8B-B14F-4D97-AF65-F5344CB8AC3E}">
        <p14:creationId xmlns:p14="http://schemas.microsoft.com/office/powerpoint/2010/main" val="220091083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52</a:t>
            </a:fld>
            <a:endParaRPr lang="en-US"/>
          </a:p>
        </p:txBody>
      </p:sp>
    </p:spTree>
    <p:extLst>
      <p:ext uri="{BB962C8B-B14F-4D97-AF65-F5344CB8AC3E}">
        <p14:creationId xmlns:p14="http://schemas.microsoft.com/office/powerpoint/2010/main" val="297362599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53</a:t>
            </a:fld>
            <a:endParaRPr lang="en-US"/>
          </a:p>
        </p:txBody>
      </p:sp>
    </p:spTree>
    <p:extLst>
      <p:ext uri="{BB962C8B-B14F-4D97-AF65-F5344CB8AC3E}">
        <p14:creationId xmlns:p14="http://schemas.microsoft.com/office/powerpoint/2010/main" val="375970584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54</a:t>
            </a:fld>
            <a:endParaRPr lang="en-US"/>
          </a:p>
        </p:txBody>
      </p:sp>
    </p:spTree>
    <p:extLst>
      <p:ext uri="{BB962C8B-B14F-4D97-AF65-F5344CB8AC3E}">
        <p14:creationId xmlns:p14="http://schemas.microsoft.com/office/powerpoint/2010/main" val="62248387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55</a:t>
            </a:fld>
            <a:endParaRPr lang="en-US"/>
          </a:p>
        </p:txBody>
      </p:sp>
    </p:spTree>
    <p:extLst>
      <p:ext uri="{BB962C8B-B14F-4D97-AF65-F5344CB8AC3E}">
        <p14:creationId xmlns:p14="http://schemas.microsoft.com/office/powerpoint/2010/main" val="268922966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56</a:t>
            </a:fld>
            <a:endParaRPr lang="en-US"/>
          </a:p>
        </p:txBody>
      </p:sp>
    </p:spTree>
    <p:extLst>
      <p:ext uri="{BB962C8B-B14F-4D97-AF65-F5344CB8AC3E}">
        <p14:creationId xmlns:p14="http://schemas.microsoft.com/office/powerpoint/2010/main" val="172948844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57</a:t>
            </a:fld>
            <a:endParaRPr lang="en-US"/>
          </a:p>
        </p:txBody>
      </p:sp>
    </p:spTree>
    <p:extLst>
      <p:ext uri="{BB962C8B-B14F-4D97-AF65-F5344CB8AC3E}">
        <p14:creationId xmlns:p14="http://schemas.microsoft.com/office/powerpoint/2010/main" val="200722334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58</a:t>
            </a:fld>
            <a:endParaRPr lang="en-US"/>
          </a:p>
        </p:txBody>
      </p:sp>
    </p:spTree>
    <p:extLst>
      <p:ext uri="{BB962C8B-B14F-4D97-AF65-F5344CB8AC3E}">
        <p14:creationId xmlns:p14="http://schemas.microsoft.com/office/powerpoint/2010/main" val="37562937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59</a:t>
            </a:fld>
            <a:endParaRPr lang="en-US"/>
          </a:p>
        </p:txBody>
      </p:sp>
    </p:spTree>
    <p:extLst>
      <p:ext uri="{BB962C8B-B14F-4D97-AF65-F5344CB8AC3E}">
        <p14:creationId xmlns:p14="http://schemas.microsoft.com/office/powerpoint/2010/main" val="24286333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6</a:t>
            </a:fld>
            <a:endParaRPr lang="en-US"/>
          </a:p>
        </p:txBody>
      </p:sp>
    </p:spTree>
    <p:extLst>
      <p:ext uri="{BB962C8B-B14F-4D97-AF65-F5344CB8AC3E}">
        <p14:creationId xmlns:p14="http://schemas.microsoft.com/office/powerpoint/2010/main" val="368064411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60</a:t>
            </a:fld>
            <a:endParaRPr lang="en-US"/>
          </a:p>
        </p:txBody>
      </p:sp>
    </p:spTree>
    <p:extLst>
      <p:ext uri="{BB962C8B-B14F-4D97-AF65-F5344CB8AC3E}">
        <p14:creationId xmlns:p14="http://schemas.microsoft.com/office/powerpoint/2010/main" val="302460881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61</a:t>
            </a:fld>
            <a:endParaRPr lang="en-US"/>
          </a:p>
        </p:txBody>
      </p:sp>
    </p:spTree>
    <p:extLst>
      <p:ext uri="{BB962C8B-B14F-4D97-AF65-F5344CB8AC3E}">
        <p14:creationId xmlns:p14="http://schemas.microsoft.com/office/powerpoint/2010/main" val="341767811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62</a:t>
            </a:fld>
            <a:endParaRPr lang="en-US"/>
          </a:p>
        </p:txBody>
      </p:sp>
    </p:spTree>
    <p:extLst>
      <p:ext uri="{BB962C8B-B14F-4D97-AF65-F5344CB8AC3E}">
        <p14:creationId xmlns:p14="http://schemas.microsoft.com/office/powerpoint/2010/main" val="65566367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63</a:t>
            </a:fld>
            <a:endParaRPr lang="en-US"/>
          </a:p>
        </p:txBody>
      </p:sp>
    </p:spTree>
    <p:extLst>
      <p:ext uri="{BB962C8B-B14F-4D97-AF65-F5344CB8AC3E}">
        <p14:creationId xmlns:p14="http://schemas.microsoft.com/office/powerpoint/2010/main" val="342085092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64</a:t>
            </a:fld>
            <a:endParaRPr lang="en-US"/>
          </a:p>
        </p:txBody>
      </p:sp>
    </p:spTree>
    <p:extLst>
      <p:ext uri="{BB962C8B-B14F-4D97-AF65-F5344CB8AC3E}">
        <p14:creationId xmlns:p14="http://schemas.microsoft.com/office/powerpoint/2010/main" val="345555433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65</a:t>
            </a:fld>
            <a:endParaRPr lang="en-US"/>
          </a:p>
        </p:txBody>
      </p:sp>
    </p:spTree>
    <p:extLst>
      <p:ext uri="{BB962C8B-B14F-4D97-AF65-F5344CB8AC3E}">
        <p14:creationId xmlns:p14="http://schemas.microsoft.com/office/powerpoint/2010/main" val="228479381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66</a:t>
            </a:fld>
            <a:endParaRPr lang="en-US"/>
          </a:p>
        </p:txBody>
      </p:sp>
    </p:spTree>
    <p:extLst>
      <p:ext uri="{BB962C8B-B14F-4D97-AF65-F5344CB8AC3E}">
        <p14:creationId xmlns:p14="http://schemas.microsoft.com/office/powerpoint/2010/main" val="409788752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67</a:t>
            </a:fld>
            <a:endParaRPr lang="en-US"/>
          </a:p>
        </p:txBody>
      </p:sp>
    </p:spTree>
    <p:extLst>
      <p:ext uri="{BB962C8B-B14F-4D97-AF65-F5344CB8AC3E}">
        <p14:creationId xmlns:p14="http://schemas.microsoft.com/office/powerpoint/2010/main" val="110195017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68</a:t>
            </a:fld>
            <a:endParaRPr lang="en-US"/>
          </a:p>
        </p:txBody>
      </p:sp>
    </p:spTree>
    <p:extLst>
      <p:ext uri="{BB962C8B-B14F-4D97-AF65-F5344CB8AC3E}">
        <p14:creationId xmlns:p14="http://schemas.microsoft.com/office/powerpoint/2010/main" val="186761328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69</a:t>
            </a:fld>
            <a:endParaRPr lang="en-US"/>
          </a:p>
        </p:txBody>
      </p:sp>
    </p:spTree>
    <p:extLst>
      <p:ext uri="{BB962C8B-B14F-4D97-AF65-F5344CB8AC3E}">
        <p14:creationId xmlns:p14="http://schemas.microsoft.com/office/powerpoint/2010/main" val="32766232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7</a:t>
            </a:fld>
            <a:endParaRPr lang="en-US"/>
          </a:p>
        </p:txBody>
      </p:sp>
    </p:spTree>
    <p:extLst>
      <p:ext uri="{BB962C8B-B14F-4D97-AF65-F5344CB8AC3E}">
        <p14:creationId xmlns:p14="http://schemas.microsoft.com/office/powerpoint/2010/main" val="381913655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70</a:t>
            </a:fld>
            <a:endParaRPr lang="en-US"/>
          </a:p>
        </p:txBody>
      </p:sp>
    </p:spTree>
    <p:extLst>
      <p:ext uri="{BB962C8B-B14F-4D97-AF65-F5344CB8AC3E}">
        <p14:creationId xmlns:p14="http://schemas.microsoft.com/office/powerpoint/2010/main" val="368076065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71</a:t>
            </a:fld>
            <a:endParaRPr lang="en-US"/>
          </a:p>
        </p:txBody>
      </p:sp>
    </p:spTree>
    <p:extLst>
      <p:ext uri="{BB962C8B-B14F-4D97-AF65-F5344CB8AC3E}">
        <p14:creationId xmlns:p14="http://schemas.microsoft.com/office/powerpoint/2010/main" val="81619784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72</a:t>
            </a:fld>
            <a:endParaRPr lang="en-US"/>
          </a:p>
        </p:txBody>
      </p:sp>
    </p:spTree>
    <p:extLst>
      <p:ext uri="{BB962C8B-B14F-4D97-AF65-F5344CB8AC3E}">
        <p14:creationId xmlns:p14="http://schemas.microsoft.com/office/powerpoint/2010/main" val="427377775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73</a:t>
            </a:fld>
            <a:endParaRPr lang="en-US"/>
          </a:p>
        </p:txBody>
      </p:sp>
    </p:spTree>
    <p:extLst>
      <p:ext uri="{BB962C8B-B14F-4D97-AF65-F5344CB8AC3E}">
        <p14:creationId xmlns:p14="http://schemas.microsoft.com/office/powerpoint/2010/main" val="318091005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74</a:t>
            </a:fld>
            <a:endParaRPr lang="en-US"/>
          </a:p>
        </p:txBody>
      </p:sp>
    </p:spTree>
    <p:extLst>
      <p:ext uri="{BB962C8B-B14F-4D97-AF65-F5344CB8AC3E}">
        <p14:creationId xmlns:p14="http://schemas.microsoft.com/office/powerpoint/2010/main" val="158620675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75</a:t>
            </a:fld>
            <a:endParaRPr lang="en-US"/>
          </a:p>
        </p:txBody>
      </p:sp>
    </p:spTree>
    <p:extLst>
      <p:ext uri="{BB962C8B-B14F-4D97-AF65-F5344CB8AC3E}">
        <p14:creationId xmlns:p14="http://schemas.microsoft.com/office/powerpoint/2010/main" val="67769900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76</a:t>
            </a:fld>
            <a:endParaRPr lang="en-US"/>
          </a:p>
        </p:txBody>
      </p:sp>
    </p:spTree>
    <p:extLst>
      <p:ext uri="{BB962C8B-B14F-4D97-AF65-F5344CB8AC3E}">
        <p14:creationId xmlns:p14="http://schemas.microsoft.com/office/powerpoint/2010/main" val="351614851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77</a:t>
            </a:fld>
            <a:endParaRPr lang="en-US"/>
          </a:p>
        </p:txBody>
      </p:sp>
    </p:spTree>
    <p:extLst>
      <p:ext uri="{BB962C8B-B14F-4D97-AF65-F5344CB8AC3E}">
        <p14:creationId xmlns:p14="http://schemas.microsoft.com/office/powerpoint/2010/main" val="274105391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78</a:t>
            </a:fld>
            <a:endParaRPr lang="en-US"/>
          </a:p>
        </p:txBody>
      </p:sp>
    </p:spTree>
    <p:extLst>
      <p:ext uri="{BB962C8B-B14F-4D97-AF65-F5344CB8AC3E}">
        <p14:creationId xmlns:p14="http://schemas.microsoft.com/office/powerpoint/2010/main" val="338520571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79</a:t>
            </a:fld>
            <a:endParaRPr lang="en-US"/>
          </a:p>
        </p:txBody>
      </p:sp>
    </p:spTree>
    <p:extLst>
      <p:ext uri="{BB962C8B-B14F-4D97-AF65-F5344CB8AC3E}">
        <p14:creationId xmlns:p14="http://schemas.microsoft.com/office/powerpoint/2010/main" val="14394744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8</a:t>
            </a:fld>
            <a:endParaRPr lang="en-US"/>
          </a:p>
        </p:txBody>
      </p:sp>
    </p:spTree>
    <p:extLst>
      <p:ext uri="{BB962C8B-B14F-4D97-AF65-F5344CB8AC3E}">
        <p14:creationId xmlns:p14="http://schemas.microsoft.com/office/powerpoint/2010/main" val="362990401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80</a:t>
            </a:fld>
            <a:endParaRPr lang="en-US"/>
          </a:p>
        </p:txBody>
      </p:sp>
    </p:spTree>
    <p:extLst>
      <p:ext uri="{BB962C8B-B14F-4D97-AF65-F5344CB8AC3E}">
        <p14:creationId xmlns:p14="http://schemas.microsoft.com/office/powerpoint/2010/main" val="420972530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81</a:t>
            </a:fld>
            <a:endParaRPr lang="en-US"/>
          </a:p>
        </p:txBody>
      </p:sp>
    </p:spTree>
    <p:extLst>
      <p:ext uri="{BB962C8B-B14F-4D97-AF65-F5344CB8AC3E}">
        <p14:creationId xmlns:p14="http://schemas.microsoft.com/office/powerpoint/2010/main" val="146248542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82</a:t>
            </a:fld>
            <a:endParaRPr lang="en-US"/>
          </a:p>
        </p:txBody>
      </p:sp>
    </p:spTree>
    <p:extLst>
      <p:ext uri="{BB962C8B-B14F-4D97-AF65-F5344CB8AC3E}">
        <p14:creationId xmlns:p14="http://schemas.microsoft.com/office/powerpoint/2010/main" val="351501260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83</a:t>
            </a:fld>
            <a:endParaRPr lang="en-US"/>
          </a:p>
        </p:txBody>
      </p:sp>
    </p:spTree>
    <p:extLst>
      <p:ext uri="{BB962C8B-B14F-4D97-AF65-F5344CB8AC3E}">
        <p14:creationId xmlns:p14="http://schemas.microsoft.com/office/powerpoint/2010/main" val="328085749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84</a:t>
            </a:fld>
            <a:endParaRPr lang="en-US"/>
          </a:p>
        </p:txBody>
      </p:sp>
    </p:spTree>
    <p:extLst>
      <p:ext uri="{BB962C8B-B14F-4D97-AF65-F5344CB8AC3E}">
        <p14:creationId xmlns:p14="http://schemas.microsoft.com/office/powerpoint/2010/main" val="15449100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85</a:t>
            </a:fld>
            <a:endParaRPr lang="en-US"/>
          </a:p>
        </p:txBody>
      </p:sp>
    </p:spTree>
    <p:extLst>
      <p:ext uri="{BB962C8B-B14F-4D97-AF65-F5344CB8AC3E}">
        <p14:creationId xmlns:p14="http://schemas.microsoft.com/office/powerpoint/2010/main" val="370582298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86</a:t>
            </a:fld>
            <a:endParaRPr lang="en-US"/>
          </a:p>
        </p:txBody>
      </p:sp>
    </p:spTree>
    <p:extLst>
      <p:ext uri="{BB962C8B-B14F-4D97-AF65-F5344CB8AC3E}">
        <p14:creationId xmlns:p14="http://schemas.microsoft.com/office/powerpoint/2010/main" val="197740901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87</a:t>
            </a:fld>
            <a:endParaRPr lang="en-US"/>
          </a:p>
        </p:txBody>
      </p:sp>
    </p:spTree>
    <p:extLst>
      <p:ext uri="{BB962C8B-B14F-4D97-AF65-F5344CB8AC3E}">
        <p14:creationId xmlns:p14="http://schemas.microsoft.com/office/powerpoint/2010/main" val="259604677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88</a:t>
            </a:fld>
            <a:endParaRPr lang="en-US"/>
          </a:p>
        </p:txBody>
      </p:sp>
    </p:spTree>
    <p:extLst>
      <p:ext uri="{BB962C8B-B14F-4D97-AF65-F5344CB8AC3E}">
        <p14:creationId xmlns:p14="http://schemas.microsoft.com/office/powerpoint/2010/main" val="129849786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89</a:t>
            </a:fld>
            <a:endParaRPr lang="en-US"/>
          </a:p>
        </p:txBody>
      </p:sp>
    </p:spTree>
    <p:extLst>
      <p:ext uri="{BB962C8B-B14F-4D97-AF65-F5344CB8AC3E}">
        <p14:creationId xmlns:p14="http://schemas.microsoft.com/office/powerpoint/2010/main" val="28628274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9</a:t>
            </a:fld>
            <a:endParaRPr lang="en-US"/>
          </a:p>
        </p:txBody>
      </p:sp>
    </p:spTree>
    <p:extLst>
      <p:ext uri="{BB962C8B-B14F-4D97-AF65-F5344CB8AC3E}">
        <p14:creationId xmlns:p14="http://schemas.microsoft.com/office/powerpoint/2010/main" val="132000587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90</a:t>
            </a:fld>
            <a:endParaRPr lang="en-US"/>
          </a:p>
        </p:txBody>
      </p:sp>
    </p:spTree>
    <p:extLst>
      <p:ext uri="{BB962C8B-B14F-4D97-AF65-F5344CB8AC3E}">
        <p14:creationId xmlns:p14="http://schemas.microsoft.com/office/powerpoint/2010/main" val="184810568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91</a:t>
            </a:fld>
            <a:endParaRPr lang="en-US"/>
          </a:p>
        </p:txBody>
      </p:sp>
    </p:spTree>
    <p:extLst>
      <p:ext uri="{BB962C8B-B14F-4D97-AF65-F5344CB8AC3E}">
        <p14:creationId xmlns:p14="http://schemas.microsoft.com/office/powerpoint/2010/main" val="97939332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92</a:t>
            </a:fld>
            <a:endParaRPr lang="en-US"/>
          </a:p>
        </p:txBody>
      </p:sp>
    </p:spTree>
    <p:extLst>
      <p:ext uri="{BB962C8B-B14F-4D97-AF65-F5344CB8AC3E}">
        <p14:creationId xmlns:p14="http://schemas.microsoft.com/office/powerpoint/2010/main" val="217615934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93</a:t>
            </a:fld>
            <a:endParaRPr lang="en-US"/>
          </a:p>
        </p:txBody>
      </p:sp>
    </p:spTree>
    <p:extLst>
      <p:ext uri="{BB962C8B-B14F-4D97-AF65-F5344CB8AC3E}">
        <p14:creationId xmlns:p14="http://schemas.microsoft.com/office/powerpoint/2010/main" val="264086396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94</a:t>
            </a:fld>
            <a:endParaRPr lang="en-US"/>
          </a:p>
        </p:txBody>
      </p:sp>
    </p:spTree>
    <p:extLst>
      <p:ext uri="{BB962C8B-B14F-4D97-AF65-F5344CB8AC3E}">
        <p14:creationId xmlns:p14="http://schemas.microsoft.com/office/powerpoint/2010/main" val="23483080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95</a:t>
            </a:fld>
            <a:endParaRPr lang="en-US"/>
          </a:p>
        </p:txBody>
      </p:sp>
    </p:spTree>
    <p:extLst>
      <p:ext uri="{BB962C8B-B14F-4D97-AF65-F5344CB8AC3E}">
        <p14:creationId xmlns:p14="http://schemas.microsoft.com/office/powerpoint/2010/main" val="419240568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96</a:t>
            </a:fld>
            <a:endParaRPr lang="en-US"/>
          </a:p>
        </p:txBody>
      </p:sp>
    </p:spTree>
    <p:extLst>
      <p:ext uri="{BB962C8B-B14F-4D97-AF65-F5344CB8AC3E}">
        <p14:creationId xmlns:p14="http://schemas.microsoft.com/office/powerpoint/2010/main" val="288897555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97</a:t>
            </a:fld>
            <a:endParaRPr lang="en-US"/>
          </a:p>
        </p:txBody>
      </p:sp>
    </p:spTree>
    <p:extLst>
      <p:ext uri="{BB962C8B-B14F-4D97-AF65-F5344CB8AC3E}">
        <p14:creationId xmlns:p14="http://schemas.microsoft.com/office/powerpoint/2010/main" val="388368417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98</a:t>
            </a:fld>
            <a:endParaRPr lang="en-US"/>
          </a:p>
        </p:txBody>
      </p:sp>
    </p:spTree>
    <p:extLst>
      <p:ext uri="{BB962C8B-B14F-4D97-AF65-F5344CB8AC3E}">
        <p14:creationId xmlns:p14="http://schemas.microsoft.com/office/powerpoint/2010/main" val="127405681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99</a:t>
            </a:fld>
            <a:endParaRPr lang="en-US"/>
          </a:p>
        </p:txBody>
      </p:sp>
    </p:spTree>
    <p:extLst>
      <p:ext uri="{BB962C8B-B14F-4D97-AF65-F5344CB8AC3E}">
        <p14:creationId xmlns:p14="http://schemas.microsoft.com/office/powerpoint/2010/main" val="3529511538"/>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slideMaster" Target="../slideMasters/slideMaster1.xml"/><Relationship Id="rId7" Type="http://schemas.openxmlformats.org/officeDocument/2006/relationships/image" Target="../media/image7.jpe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6.jpeg"/><Relationship Id="rId11" Type="http://schemas.openxmlformats.org/officeDocument/2006/relationships/image" Target="../media/image11.jpeg"/><Relationship Id="rId5" Type="http://schemas.openxmlformats.org/officeDocument/2006/relationships/image" Target="../media/image5.png"/><Relationship Id="rId10" Type="http://schemas.openxmlformats.org/officeDocument/2006/relationships/image" Target="../media/image10.jpeg"/><Relationship Id="rId4" Type="http://schemas.openxmlformats.org/officeDocument/2006/relationships/image" Target="../media/image1.png"/><Relationship Id="rId9" Type="http://schemas.openxmlformats.org/officeDocument/2006/relationships/image" Target="../media/image9.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tags" Target="../tags/tag6.xml"/><Relationship Id="rId7" Type="http://schemas.openxmlformats.org/officeDocument/2006/relationships/image" Target="../media/image2.jpe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1.png"/><Relationship Id="rId5" Type="http://schemas.openxmlformats.org/officeDocument/2006/relationships/slideMaster" Target="../slideMasters/slideMaster1.xml"/><Relationship Id="rId4" Type="http://schemas.openxmlformats.org/officeDocument/2006/relationships/tags" Target="../tags/tag7.xml"/><Relationship Id="rId9" Type="http://schemas.openxmlformats.org/officeDocument/2006/relationships/image" Target="../media/image4.jpe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jpe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91440" y="1463040"/>
            <a:ext cx="3566160" cy="5334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91439" y="91440"/>
            <a:ext cx="8961120" cy="128016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91440" y="91440"/>
            <a:ext cx="8961120" cy="1280160"/>
          </a:xfrm>
          <a:ln>
            <a:noFill/>
          </a:ln>
        </p:spPr>
        <p:txBody>
          <a:bodyPr/>
          <a:lstStyle>
            <a:lvl1pPr>
              <a:defRPr>
                <a:ln>
                  <a:noFill/>
                </a:ln>
                <a:effectLs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228599" y="1905000"/>
            <a:ext cx="3047098" cy="4572000"/>
          </a:xfrm>
        </p:spPr>
        <p:txBody>
          <a:bodyPr anchor="ctr" anchorCtr="0"/>
          <a:lstStyle>
            <a:lvl1pPr marL="0" indent="0" algn="ctr">
              <a:buNone/>
              <a:defRPr b="1">
                <a:solidFill>
                  <a:schemeClr val="bg1"/>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E365C9E1-6621-4182-8902-0F26D3A31514}" type="datetimeFigureOut">
              <a:rPr lang="en-US" smtClean="0"/>
              <a:t>12/30/2013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42A718-4B6A-426C-87B0-EDD8B353F2B9}" type="slidenum">
              <a:rPr lang="en-US" smtClean="0"/>
              <a:t>‹#›</a:t>
            </a:fld>
            <a:endParaRPr lang="en-US"/>
          </a:p>
        </p:txBody>
      </p:sp>
      <p:pic>
        <p:nvPicPr>
          <p:cNvPr id="18" name="Picture 17"/>
          <p:cNvPicPr>
            <a:picLocks noChangeAspect="1"/>
          </p:cNvPicPr>
          <p:nvPr userDrawn="1">
            <p:custDataLst>
              <p:tags r:id="rId1"/>
            </p:custDataLst>
          </p:nvPr>
        </p:nvPicPr>
        <p:blipFill>
          <a:blip r:embed="rId4" cstate="print"/>
          <a:stretch>
            <a:fillRect/>
          </a:stretch>
        </p:blipFill>
        <p:spPr>
          <a:xfrm>
            <a:off x="3276600" y="1746504"/>
            <a:ext cx="912687" cy="1188720"/>
          </a:xfrm>
          <a:prstGeom prst="rect">
            <a:avLst/>
          </a:prstGeom>
          <a:noFill/>
          <a:ln w="28575">
            <a:solidFill>
              <a:schemeClr val="bg1"/>
            </a:solidFill>
          </a:ln>
        </p:spPr>
      </p:pic>
      <p:grpSp>
        <p:nvGrpSpPr>
          <p:cNvPr id="15" name="Group 14"/>
          <p:cNvGrpSpPr/>
          <p:nvPr userDrawn="1">
            <p:custDataLst>
              <p:tags r:id="rId2"/>
            </p:custDataLst>
          </p:nvPr>
        </p:nvGrpSpPr>
        <p:grpSpPr>
          <a:xfrm>
            <a:off x="3289819" y="1463040"/>
            <a:ext cx="5763248" cy="5334000"/>
            <a:chOff x="3289819" y="1463040"/>
            <a:chExt cx="5763248" cy="5334000"/>
          </a:xfrm>
        </p:grpSpPr>
        <p:pic>
          <p:nvPicPr>
            <p:cNvPr id="16" name="Picture 15"/>
            <p:cNvPicPr>
              <a:picLocks noChangeAspect="1"/>
            </p:cNvPicPr>
            <p:nvPr userDrawn="1"/>
          </p:nvPicPr>
          <p:blipFill rotWithShape="1">
            <a:blip r:embed="rId5"/>
            <a:srcRect l="7132" r="7132"/>
            <a:stretch/>
          </p:blipFill>
          <p:spPr>
            <a:xfrm>
              <a:off x="3730210" y="1463040"/>
              <a:ext cx="2606040" cy="2606040"/>
            </a:xfrm>
            <a:prstGeom prst="rect">
              <a:avLst/>
            </a:prstGeom>
          </p:spPr>
        </p:pic>
        <p:pic>
          <p:nvPicPr>
            <p:cNvPr id="17" name="Picture 16"/>
            <p:cNvPicPr>
              <a:picLocks noChangeAspect="1"/>
            </p:cNvPicPr>
            <p:nvPr userDrawn="1"/>
          </p:nvPicPr>
          <p:blipFill rotWithShape="1">
            <a:blip r:embed="rId6" cstate="print">
              <a:extLst>
                <a:ext uri="{28A0092B-C50C-407E-A947-70E740481C1C}">
                  <a14:useLocalDpi xmlns:a14="http://schemas.microsoft.com/office/drawing/2010/main" val="0"/>
                </a:ext>
              </a:extLst>
            </a:blip>
            <a:srcRect l="27877" t="13166" r="27374" b="27167"/>
            <a:stretch/>
          </p:blipFill>
          <p:spPr>
            <a:xfrm>
              <a:off x="3733778" y="4191000"/>
              <a:ext cx="2606040" cy="2606040"/>
            </a:xfrm>
            <a:prstGeom prst="rect">
              <a:avLst/>
            </a:prstGeom>
          </p:spPr>
        </p:pic>
        <p:pic>
          <p:nvPicPr>
            <p:cNvPr id="21" name="Picture 20"/>
            <p:cNvPicPr>
              <a:picLocks noChangeAspect="1"/>
            </p:cNvPicPr>
            <p:nvPr userDrawn="1"/>
          </p:nvPicPr>
          <p:blipFill rotWithShape="1">
            <a:blip r:embed="rId7" cstate="print">
              <a:extLst>
                <a:ext uri="{28A0092B-C50C-407E-A947-70E740481C1C}">
                  <a14:useLocalDpi xmlns:a14="http://schemas.microsoft.com/office/drawing/2010/main" val="0"/>
                </a:ext>
              </a:extLst>
            </a:blip>
            <a:srcRect l="12500" r="12500"/>
            <a:stretch/>
          </p:blipFill>
          <p:spPr>
            <a:xfrm>
              <a:off x="6447027" y="4191000"/>
              <a:ext cx="2606040" cy="2606040"/>
            </a:xfrm>
            <a:prstGeom prst="rect">
              <a:avLst/>
            </a:prstGeom>
          </p:spPr>
        </p:pic>
        <p:pic>
          <p:nvPicPr>
            <p:cNvPr id="22" name="Picture 21"/>
            <p:cNvPicPr>
              <a:picLocks noChangeAspect="1"/>
            </p:cNvPicPr>
            <p:nvPr userDrawn="1"/>
          </p:nvPicPr>
          <p:blipFill rotWithShape="1">
            <a:blip r:embed="rId8" cstate="print">
              <a:extLst>
                <a:ext uri="{28A0092B-C50C-407E-A947-70E740481C1C}">
                  <a14:useLocalDpi xmlns:a14="http://schemas.microsoft.com/office/drawing/2010/main" val="0"/>
                </a:ext>
              </a:extLst>
            </a:blip>
            <a:srcRect l="28875" t="25335" r="20125" b="6667"/>
            <a:stretch/>
          </p:blipFill>
          <p:spPr>
            <a:xfrm>
              <a:off x="6446519" y="1474915"/>
              <a:ext cx="2606040" cy="2606040"/>
            </a:xfrm>
            <a:prstGeom prst="rect">
              <a:avLst/>
            </a:prstGeom>
          </p:spPr>
        </p:pic>
        <p:pic>
          <p:nvPicPr>
            <p:cNvPr id="23" name="Picture 22"/>
            <p:cNvPicPr>
              <a:picLocks noChangeAspect="1"/>
            </p:cNvPicPr>
            <p:nvPr userDrawn="1"/>
          </p:nvPicPr>
          <p:blipFill rotWithShape="1">
            <a:blip r:embed="rId9" cstate="print">
              <a:extLst>
                <a:ext uri="{28A0092B-C50C-407E-A947-70E740481C1C}">
                  <a14:useLocalDpi xmlns:a14="http://schemas.microsoft.com/office/drawing/2010/main" val="0"/>
                </a:ext>
              </a:extLst>
            </a:blip>
            <a:srcRect l="12717" t="9104" r="8197" b="12428"/>
            <a:stretch/>
          </p:blipFill>
          <p:spPr>
            <a:xfrm>
              <a:off x="3289819" y="1736054"/>
              <a:ext cx="898566" cy="1188720"/>
            </a:xfrm>
            <a:prstGeom prst="rect">
              <a:avLst/>
            </a:prstGeom>
            <a:noFill/>
            <a:ln w="28575">
              <a:solidFill>
                <a:schemeClr val="bg1"/>
              </a:solidFill>
            </a:ln>
          </p:spPr>
        </p:pic>
        <p:pic>
          <p:nvPicPr>
            <p:cNvPr id="9" name="Picture 8"/>
            <p:cNvPicPr>
              <a:picLocks noChangeAspect="1"/>
            </p:cNvPicPr>
            <p:nvPr userDrawn="1"/>
          </p:nvPicPr>
          <p:blipFill rotWithShape="1">
            <a:blip r:embed="rId10" cstate="print">
              <a:extLst>
                <a:ext uri="{28A0092B-C50C-407E-A947-70E740481C1C}">
                  <a14:useLocalDpi xmlns:a14="http://schemas.microsoft.com/office/drawing/2010/main" val="0"/>
                </a:ext>
              </a:extLst>
            </a:blip>
            <a:srcRect l="3441" t="10667" r="12577" b="7532"/>
            <a:stretch/>
          </p:blipFill>
          <p:spPr>
            <a:xfrm>
              <a:off x="3289819" y="3535680"/>
              <a:ext cx="915303" cy="1188720"/>
            </a:xfrm>
            <a:prstGeom prst="rect">
              <a:avLst/>
            </a:prstGeom>
            <a:ln w="28575">
              <a:solidFill>
                <a:schemeClr val="bg1"/>
              </a:solidFill>
            </a:ln>
          </p:spPr>
        </p:pic>
        <p:pic>
          <p:nvPicPr>
            <p:cNvPr id="10" name="Picture 9"/>
            <p:cNvPicPr>
              <a:picLocks noChangeAspect="1"/>
            </p:cNvPicPr>
            <p:nvPr userDrawn="1"/>
          </p:nvPicPr>
          <p:blipFill rotWithShape="1">
            <a:blip r:embed="rId11" cstate="print">
              <a:extLst>
                <a:ext uri="{28A0092B-C50C-407E-A947-70E740481C1C}">
                  <a14:useLocalDpi xmlns:a14="http://schemas.microsoft.com/office/drawing/2010/main" val="0"/>
                </a:ext>
              </a:extLst>
            </a:blip>
            <a:srcRect t="-857" b="3357"/>
            <a:stretch/>
          </p:blipFill>
          <p:spPr>
            <a:xfrm>
              <a:off x="3306556" y="5288279"/>
              <a:ext cx="914400" cy="1188721"/>
            </a:xfrm>
            <a:prstGeom prst="rect">
              <a:avLst/>
            </a:prstGeom>
            <a:ln w="28575">
              <a:solidFill>
                <a:schemeClr val="bg1"/>
              </a:solidFill>
            </a:ln>
          </p:spPr>
        </p:pic>
      </p:gr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365C9E1-6621-4182-8902-0F26D3A31514}" type="datetimeFigureOut">
              <a:rPr lang="en-US" smtClean="0"/>
              <a:t>12/30/2013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42A718-4B6A-426C-87B0-EDD8B353F2B9}"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65C9E1-6621-4182-8902-0F26D3A31514}" type="datetimeFigureOut">
              <a:rPr lang="en-US" smtClean="0"/>
              <a:t>12/30/2013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42A718-4B6A-426C-87B0-EDD8B353F2B9}"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65C9E1-6621-4182-8902-0F26D3A31514}" type="datetimeFigureOut">
              <a:rPr lang="en-US" smtClean="0"/>
              <a:t>12/30/2013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42A718-4B6A-426C-87B0-EDD8B353F2B9}"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65C9E1-6621-4182-8902-0F26D3A31514}" type="datetimeFigureOut">
              <a:rPr lang="en-US" smtClean="0"/>
              <a:t>12/30/2013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42A718-4B6A-426C-87B0-EDD8B353F2B9}"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65C9E1-6621-4182-8902-0F26D3A31514}" type="datetimeFigureOut">
              <a:rPr lang="en-US" smtClean="0"/>
              <a:t>12/30/2013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42A718-4B6A-426C-87B0-EDD8B353F2B9}"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65C9E1-6621-4182-8902-0F26D3A31514}" type="datetimeFigureOut">
              <a:rPr lang="en-US" smtClean="0"/>
              <a:t>12/30/2013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42A718-4B6A-426C-87B0-EDD8B353F2B9}"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16" name="Rectangle 15"/>
          <p:cNvSpPr/>
          <p:nvPr userDrawn="1"/>
        </p:nvSpPr>
        <p:spPr>
          <a:xfrm>
            <a:off x="91440" y="91440"/>
            <a:ext cx="8976360" cy="109728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2" name="Title 1"/>
          <p:cNvSpPr>
            <a:spLocks noGrp="1"/>
          </p:cNvSpPr>
          <p:nvPr>
            <p:ph type="title"/>
          </p:nvPr>
        </p:nvSpPr>
        <p:spPr>
          <a:xfrm>
            <a:off x="91440" y="91441"/>
            <a:ext cx="8976360" cy="824076"/>
          </a:xfrm>
        </p:spPr>
        <p:txBody>
          <a:bodyPr>
            <a:normAutofit/>
          </a:bodyPr>
          <a:lstStyle>
            <a:lvl1pPr>
              <a:defRPr sz="3200"/>
            </a:lvl1pPr>
          </a:lstStyle>
          <a:p>
            <a:r>
              <a:rPr lang="en-US" dirty="0" smtClean="0"/>
              <a:t>Click to edit Master title style</a:t>
            </a:r>
            <a:endParaRPr lang="en-US" dirty="0"/>
          </a:p>
        </p:txBody>
      </p:sp>
      <p:sp>
        <p:nvSpPr>
          <p:cNvPr id="3" name="Content Placeholder 2"/>
          <p:cNvSpPr>
            <a:spLocks noGrp="1"/>
          </p:cNvSpPr>
          <p:nvPr>
            <p:ph idx="1"/>
          </p:nvPr>
        </p:nvSpPr>
        <p:spPr>
          <a:xfrm>
            <a:off x="1295400" y="1433648"/>
            <a:ext cx="7620000" cy="527537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E365C9E1-6621-4182-8902-0F26D3A31514}" type="datetimeFigureOut">
              <a:rPr lang="en-US" smtClean="0"/>
              <a:t>12/30/2013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42A718-4B6A-426C-87B0-EDD8B353F2B9}" type="slidenum">
              <a:rPr lang="en-US" smtClean="0"/>
              <a:t>‹#›</a:t>
            </a:fld>
            <a:endParaRPr lang="en-US"/>
          </a:p>
        </p:txBody>
      </p:sp>
      <p:sp>
        <p:nvSpPr>
          <p:cNvPr id="15" name="Rectangle 14"/>
          <p:cNvSpPr/>
          <p:nvPr userDrawn="1"/>
        </p:nvSpPr>
        <p:spPr>
          <a:xfrm>
            <a:off x="90972" y="1295400"/>
            <a:ext cx="1143000" cy="54864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pic>
        <p:nvPicPr>
          <p:cNvPr id="17" name="Picture 16"/>
          <p:cNvPicPr>
            <a:picLocks noChangeAspect="1"/>
          </p:cNvPicPr>
          <p:nvPr userDrawn="1">
            <p:custDataLst>
              <p:tags r:id="rId1"/>
            </p:custDataLst>
          </p:nvPr>
        </p:nvPicPr>
        <p:blipFill>
          <a:blip r:embed="rId6" cstate="print"/>
          <a:stretch>
            <a:fillRect/>
          </a:stretch>
        </p:blipFill>
        <p:spPr>
          <a:xfrm>
            <a:off x="7010420" y="838200"/>
            <a:ext cx="457180" cy="595449"/>
          </a:xfrm>
          <a:prstGeom prst="rect">
            <a:avLst/>
          </a:prstGeom>
          <a:noFill/>
          <a:ln w="28575">
            <a:solidFill>
              <a:schemeClr val="bg1"/>
            </a:solidFill>
          </a:ln>
        </p:spPr>
      </p:pic>
      <p:pic>
        <p:nvPicPr>
          <p:cNvPr id="18" name="Picture 17" descr="APS Pushbutton.JPG"/>
          <p:cNvPicPr>
            <a:picLocks noChangeAspect="1"/>
          </p:cNvPicPr>
          <p:nvPr userDrawn="1">
            <p:custDataLst>
              <p:tags r:id="rId2"/>
            </p:custDataLst>
          </p:nvPr>
        </p:nvPicPr>
        <p:blipFill rotWithShape="1">
          <a:blip r:embed="rId7" cstate="print"/>
          <a:srcRect l="22392" t="26419" r="19348" b="16782"/>
          <a:stretch/>
        </p:blipFill>
        <p:spPr bwMode="auto">
          <a:xfrm>
            <a:off x="7696200" y="839316"/>
            <a:ext cx="457200" cy="594333"/>
          </a:xfrm>
          <a:prstGeom prst="rect">
            <a:avLst/>
          </a:prstGeom>
          <a:noFill/>
          <a:ln w="28575">
            <a:solidFill>
              <a:schemeClr val="bg1"/>
            </a:solidFill>
          </a:ln>
          <a:extLst>
            <a:ext uri="{53640926-AAD7-44D8-BBD7-CCE9431645EC}">
              <a14:shadowObscured xmlns:a14="http://schemas.microsoft.com/office/drawing/2010/main"/>
            </a:ext>
          </a:extLst>
        </p:spPr>
      </p:pic>
      <p:pic>
        <p:nvPicPr>
          <p:cNvPr id="19" name="Picture 18" descr="Cabinet Type 1 Mount.JPG"/>
          <p:cNvPicPr>
            <a:picLocks noChangeAspect="1"/>
          </p:cNvPicPr>
          <p:nvPr userDrawn="1">
            <p:custDataLst>
              <p:tags r:id="rId3"/>
            </p:custDataLst>
          </p:nvPr>
        </p:nvPicPr>
        <p:blipFill rotWithShape="1">
          <a:blip r:embed="rId8" cstate="print"/>
          <a:srcRect l="18430" t="26606" r="33493" b="26441"/>
          <a:stretch/>
        </p:blipFill>
        <p:spPr bwMode="auto">
          <a:xfrm>
            <a:off x="8382000" y="839316"/>
            <a:ext cx="457200" cy="595476"/>
          </a:xfrm>
          <a:prstGeom prst="rect">
            <a:avLst/>
          </a:prstGeom>
          <a:noFill/>
          <a:ln w="28575">
            <a:solidFill>
              <a:schemeClr val="bg1"/>
            </a:solidFill>
          </a:ln>
          <a:extLst>
            <a:ext uri="{53640926-AAD7-44D8-BBD7-CCE9431645EC}">
              <a14:shadowObscured xmlns:a14="http://schemas.microsoft.com/office/drawing/2010/main"/>
            </a:ext>
          </a:extLst>
        </p:spPr>
      </p:pic>
      <p:pic>
        <p:nvPicPr>
          <p:cNvPr id="21" name="Picture 2" descr="C:\01Projects\PennDOT\Admin (General)\Media Kit\2008PennDOTLogoColor.jpg"/>
          <p:cNvPicPr>
            <a:picLocks noChangeAspect="1" noChangeArrowheads="1"/>
          </p:cNvPicPr>
          <p:nvPr userDrawn="1">
            <p:custDataLst>
              <p:tags r:id="rId4"/>
            </p:custDataLst>
          </p:nvPr>
        </p:nvPicPr>
        <p:blipFill>
          <a:blip r:embed="rId9" cstate="print">
            <a:extLst>
              <a:ext uri="{28A0092B-C50C-407E-A947-70E740481C1C}">
                <a14:useLocalDpi xmlns:a14="http://schemas.microsoft.com/office/drawing/2010/main" val="0"/>
              </a:ext>
            </a:extLst>
          </a:blip>
          <a:srcRect/>
          <a:stretch>
            <a:fillRect/>
          </a:stretch>
        </p:blipFill>
        <p:spPr bwMode="auto">
          <a:xfrm>
            <a:off x="158314" y="6456609"/>
            <a:ext cx="984686" cy="2524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1_Title and Content">
    <p:spTree>
      <p:nvGrpSpPr>
        <p:cNvPr id="1" name=""/>
        <p:cNvGrpSpPr/>
        <p:nvPr/>
      </p:nvGrpSpPr>
      <p:grpSpPr>
        <a:xfrm>
          <a:off x="0" y="0"/>
          <a:ext cx="0" cy="0"/>
          <a:chOff x="0" y="0"/>
          <a:chExt cx="0" cy="0"/>
        </a:xfrm>
      </p:grpSpPr>
      <p:sp>
        <p:nvSpPr>
          <p:cNvPr id="11" name="Rectangle 10"/>
          <p:cNvSpPr/>
          <p:nvPr userDrawn="1"/>
        </p:nvSpPr>
        <p:spPr>
          <a:xfrm>
            <a:off x="228600" y="228600"/>
            <a:ext cx="8686800" cy="1136332"/>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65C9E1-6621-4182-8902-0F26D3A31514}" type="datetimeFigureOut">
              <a:rPr lang="en-US" smtClean="0"/>
              <a:t>12/30/2013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42A718-4B6A-426C-87B0-EDD8B353F2B9}" type="slidenum">
              <a:rPr lang="en-US" smtClean="0"/>
              <a:t>‹#›</a:t>
            </a:fld>
            <a:endParaRPr lang="en-US"/>
          </a:p>
        </p:txBody>
      </p:sp>
      <p:sp>
        <p:nvSpPr>
          <p:cNvPr id="10" name="Rectangle 9"/>
          <p:cNvSpPr/>
          <p:nvPr userDrawn="1"/>
        </p:nvSpPr>
        <p:spPr>
          <a:xfrm>
            <a:off x="228600" y="1447800"/>
            <a:ext cx="1143000" cy="5181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pic>
        <p:nvPicPr>
          <p:cNvPr id="12" name="Picture 11"/>
          <p:cNvPicPr>
            <a:picLocks noChangeAspect="1"/>
          </p:cNvPicPr>
          <p:nvPr userDrawn="1"/>
        </p:nvPicPr>
        <p:blipFill>
          <a:blip r:embed="rId2" cstate="print"/>
          <a:stretch>
            <a:fillRect/>
          </a:stretch>
        </p:blipFill>
        <p:spPr>
          <a:xfrm>
            <a:off x="6858020" y="1067207"/>
            <a:ext cx="457180" cy="595449"/>
          </a:xfrm>
          <a:prstGeom prst="rect">
            <a:avLst/>
          </a:prstGeom>
          <a:noFill/>
          <a:ln w="28575">
            <a:solidFill>
              <a:schemeClr val="bg1"/>
            </a:solidFill>
          </a:ln>
        </p:spPr>
      </p:pic>
      <p:pic>
        <p:nvPicPr>
          <p:cNvPr id="13" name="Picture 12" descr="APS Pushbutton.JPG"/>
          <p:cNvPicPr>
            <a:picLocks noChangeAspect="1"/>
          </p:cNvPicPr>
          <p:nvPr userDrawn="1"/>
        </p:nvPicPr>
        <p:blipFill rotWithShape="1">
          <a:blip r:embed="rId3" cstate="print"/>
          <a:srcRect l="22392" t="26419" r="19348" b="16782"/>
          <a:stretch/>
        </p:blipFill>
        <p:spPr bwMode="auto">
          <a:xfrm>
            <a:off x="7543800" y="1068323"/>
            <a:ext cx="457200" cy="594333"/>
          </a:xfrm>
          <a:prstGeom prst="rect">
            <a:avLst/>
          </a:prstGeom>
          <a:noFill/>
          <a:ln w="28575">
            <a:solidFill>
              <a:schemeClr val="bg1"/>
            </a:solidFill>
          </a:ln>
          <a:extLst>
            <a:ext uri="{53640926-AAD7-44D8-BBD7-CCE9431645EC}">
              <a14:shadowObscured xmlns:a14="http://schemas.microsoft.com/office/drawing/2010/main"/>
            </a:ext>
          </a:extLst>
        </p:spPr>
      </p:pic>
      <p:pic>
        <p:nvPicPr>
          <p:cNvPr id="14" name="Picture 13" descr="Cabinet Type 1 Mount.JPG"/>
          <p:cNvPicPr>
            <a:picLocks noChangeAspect="1"/>
          </p:cNvPicPr>
          <p:nvPr userDrawn="1"/>
        </p:nvPicPr>
        <p:blipFill rotWithShape="1">
          <a:blip r:embed="rId4" cstate="print"/>
          <a:srcRect l="18430" t="26606" r="33493" b="26441"/>
          <a:stretch/>
        </p:blipFill>
        <p:spPr bwMode="auto">
          <a:xfrm>
            <a:off x="8229600" y="1068323"/>
            <a:ext cx="457200" cy="595476"/>
          </a:xfrm>
          <a:prstGeom prst="rect">
            <a:avLst/>
          </a:prstGeom>
          <a:noFill/>
          <a:ln w="28575">
            <a:solidFill>
              <a:schemeClr val="bg1"/>
            </a:solidFill>
          </a:ln>
          <a:extLst>
            <a:ext uri="{53640926-AAD7-44D8-BBD7-CCE9431645EC}">
              <a14:shadowObscured xmlns:a14="http://schemas.microsoft.com/office/drawing/2010/main"/>
            </a:ext>
          </a:extLst>
        </p:spPr>
      </p:pic>
      <p:pic>
        <p:nvPicPr>
          <p:cNvPr id="16" name="Picture 2" descr="C:\01Projects\PennDOT\Admin (General)\Media Kit\2008PennDOTLogoColor.jp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307757" y="6328184"/>
            <a:ext cx="984686" cy="2524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65C9E1-6621-4182-8902-0F26D3A31514}" type="datetimeFigureOut">
              <a:rPr lang="en-US" smtClean="0"/>
              <a:t>12/30/2013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42A718-4B6A-426C-87B0-EDD8B353F2B9}" type="slidenum">
              <a:rPr lang="en-US" smtClean="0"/>
              <a:t>‹#›</a:t>
            </a:fld>
            <a:endParaRPr lang="en-US"/>
          </a:p>
        </p:txBody>
      </p:sp>
      <p:pic>
        <p:nvPicPr>
          <p:cNvPr id="12" name="Picture 2" descr="C:\01Projects\PennDOT\Admin (General)\Media Kit\2008PennDOTLogoColor.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07757" y="6328184"/>
            <a:ext cx="984686" cy="2524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3_Title and Content">
    <p:spTree>
      <p:nvGrpSpPr>
        <p:cNvPr id="1" name=""/>
        <p:cNvGrpSpPr/>
        <p:nvPr/>
      </p:nvGrpSpPr>
      <p:grpSpPr>
        <a:xfrm>
          <a:off x="0" y="0"/>
          <a:ext cx="0" cy="0"/>
          <a:chOff x="0" y="0"/>
          <a:chExt cx="0" cy="0"/>
        </a:xfrm>
      </p:grpSpPr>
      <p:sp>
        <p:nvSpPr>
          <p:cNvPr id="7" name="Rectangle 6"/>
          <p:cNvSpPr/>
          <p:nvPr userDrawn="1"/>
        </p:nvSpPr>
        <p:spPr>
          <a:xfrm>
            <a:off x="0" y="1447800"/>
            <a:ext cx="1524000" cy="5410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0" y="0"/>
            <a:ext cx="9144000" cy="14478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65C9E1-6621-4182-8902-0F26D3A31514}" type="datetimeFigureOut">
              <a:rPr lang="en-US" smtClean="0"/>
              <a:t>12/30/2013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42A718-4B6A-426C-87B0-EDD8B353F2B9}" type="slidenum">
              <a:rPr lang="en-US" smtClean="0"/>
              <a:t>‹#›</a:t>
            </a:fld>
            <a:endParaRPr lang="en-US"/>
          </a:p>
        </p:txBody>
      </p:sp>
      <p:pic>
        <p:nvPicPr>
          <p:cNvPr id="11" name="Picture 2" descr="C:\01Projects\PennDOT\Admin (General)\Media Kit\2008PennDOTLogoColor.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07757" y="6328184"/>
            <a:ext cx="984686" cy="2524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65C9E1-6621-4182-8902-0F26D3A31514}" type="datetimeFigureOut">
              <a:rPr lang="en-US" smtClean="0"/>
              <a:t>12/30/2013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42A718-4B6A-426C-87B0-EDD8B353F2B9}"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365C9E1-6621-4182-8902-0F26D3A31514}" type="datetimeFigureOut">
              <a:rPr lang="en-US" smtClean="0"/>
              <a:t>12/30/2013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42A718-4B6A-426C-87B0-EDD8B353F2B9}"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365C9E1-6621-4182-8902-0F26D3A31514}" type="datetimeFigureOut">
              <a:rPr lang="en-US" smtClean="0"/>
              <a:t>12/30/2013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42A718-4B6A-426C-87B0-EDD8B353F2B9}"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365C9E1-6621-4182-8902-0F26D3A31514}" type="datetimeFigureOut">
              <a:rPr lang="en-US" smtClean="0"/>
              <a:t>12/30/2013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42A718-4B6A-426C-87B0-EDD8B353F2B9}" type="slidenum">
              <a:rPr lang="en-US" smtClean="0"/>
              <a:t>‹#›</a:t>
            </a:fld>
            <a:endParaRPr lang="en-U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20"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76200" y="1459787"/>
            <a:ext cx="1143000" cy="5181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8" name="Rectangle 7"/>
          <p:cNvSpPr/>
          <p:nvPr/>
        </p:nvSpPr>
        <p:spPr>
          <a:xfrm>
            <a:off x="76200" y="76200"/>
            <a:ext cx="8991600" cy="1288732"/>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2" name="Title Placeholder 1"/>
          <p:cNvSpPr>
            <a:spLocks noGrp="1"/>
          </p:cNvSpPr>
          <p:nvPr>
            <p:ph type="title"/>
          </p:nvPr>
        </p:nvSpPr>
        <p:spPr>
          <a:xfrm>
            <a:off x="76200" y="228600"/>
            <a:ext cx="8991600" cy="762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447800" y="1600200"/>
            <a:ext cx="7467600" cy="4727984"/>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itchFamily="34" charset="0"/>
                <a:cs typeface="Arial" pitchFamily="34" charset="0"/>
              </a:defRPr>
            </a:lvl1pPr>
          </a:lstStyle>
          <a:p>
            <a:fld id="{E365C9E1-6621-4182-8902-0F26D3A31514}" type="datetimeFigureOut">
              <a:rPr lang="en-US" smtClean="0"/>
              <a:pPr/>
              <a:t>12/30/2013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itchFamily="34" charset="0"/>
                <a:cs typeface="Arial" pitchFamily="34" charset="0"/>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itchFamily="34" charset="0"/>
                <a:cs typeface="Arial" pitchFamily="34" charset="0"/>
              </a:defRPr>
            </a:lvl1pPr>
          </a:lstStyle>
          <a:p>
            <a:fld id="{9242A718-4B6A-426C-87B0-EDD8B353F2B9}" type="slidenum">
              <a:rPr lang="en-US" smtClean="0"/>
              <a:pPr/>
              <a:t>‹#›</a:t>
            </a:fld>
            <a:endParaRPr lang="en-US"/>
          </a:p>
        </p:txBody>
      </p:sp>
      <p:pic>
        <p:nvPicPr>
          <p:cNvPr id="13" name="Picture 12"/>
          <p:cNvPicPr>
            <a:picLocks noChangeAspect="1"/>
          </p:cNvPicPr>
          <p:nvPr userDrawn="1"/>
        </p:nvPicPr>
        <p:blipFill>
          <a:blip r:embed="rId17" cstate="print"/>
          <a:stretch>
            <a:fillRect/>
          </a:stretch>
        </p:blipFill>
        <p:spPr>
          <a:xfrm>
            <a:off x="7010420" y="1003608"/>
            <a:ext cx="457180" cy="595449"/>
          </a:xfrm>
          <a:prstGeom prst="rect">
            <a:avLst/>
          </a:prstGeom>
          <a:noFill/>
          <a:ln w="28575">
            <a:solidFill>
              <a:schemeClr val="bg1"/>
            </a:solidFill>
          </a:ln>
        </p:spPr>
      </p:pic>
      <p:pic>
        <p:nvPicPr>
          <p:cNvPr id="14" name="Picture 13" descr="APS Pushbutton.JPG"/>
          <p:cNvPicPr>
            <a:picLocks noChangeAspect="1"/>
          </p:cNvPicPr>
          <p:nvPr userDrawn="1"/>
        </p:nvPicPr>
        <p:blipFill rotWithShape="1">
          <a:blip r:embed="rId18" cstate="print"/>
          <a:srcRect l="22392" t="26419" r="19348" b="16782"/>
          <a:stretch/>
        </p:blipFill>
        <p:spPr bwMode="auto">
          <a:xfrm>
            <a:off x="7696200" y="1004724"/>
            <a:ext cx="457200" cy="594333"/>
          </a:xfrm>
          <a:prstGeom prst="rect">
            <a:avLst/>
          </a:prstGeom>
          <a:noFill/>
          <a:ln w="28575">
            <a:solidFill>
              <a:schemeClr val="bg1"/>
            </a:solidFill>
          </a:ln>
          <a:extLst>
            <a:ext uri="{53640926-AAD7-44D8-BBD7-CCE9431645EC}">
              <a14:shadowObscured xmlns:a14="http://schemas.microsoft.com/office/drawing/2010/main"/>
            </a:ext>
          </a:extLst>
        </p:spPr>
      </p:pic>
      <p:pic>
        <p:nvPicPr>
          <p:cNvPr id="15" name="Picture 14" descr="Cabinet Type 1 Mount.JPG"/>
          <p:cNvPicPr>
            <a:picLocks noChangeAspect="1"/>
          </p:cNvPicPr>
          <p:nvPr userDrawn="1"/>
        </p:nvPicPr>
        <p:blipFill rotWithShape="1">
          <a:blip r:embed="rId19" cstate="print"/>
          <a:srcRect l="18430" t="26606" r="33493" b="26441"/>
          <a:stretch/>
        </p:blipFill>
        <p:spPr bwMode="auto">
          <a:xfrm>
            <a:off x="8382000" y="1004724"/>
            <a:ext cx="457200" cy="595476"/>
          </a:xfrm>
          <a:prstGeom prst="rect">
            <a:avLst/>
          </a:prstGeom>
          <a:noFill/>
          <a:ln w="28575">
            <a:solidFill>
              <a:schemeClr val="bg1"/>
            </a:solidFill>
          </a:ln>
          <a:extLst>
            <a:ext uri="{53640926-AAD7-44D8-BBD7-CCE9431645EC}">
              <a14:shadowObscured xmlns:a14="http://schemas.microsoft.com/office/drawing/2010/main"/>
            </a:ext>
          </a:extLst>
        </p:spPr>
      </p:pic>
      <p:pic>
        <p:nvPicPr>
          <p:cNvPr id="16" name="Picture 2" descr="C:\01Projects\PennDOT\Admin (General)\Media Kit\2008PennDOTLogoColor.jpg"/>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155357" y="6326632"/>
            <a:ext cx="984686" cy="252413"/>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1" r:id="rId4"/>
    <p:sldLayoutId id="2147483662" r:id="rId5"/>
    <p:sldLayoutId id="2147483663" r:id="rId6"/>
    <p:sldLayoutId id="2147483651" r:id="rId7"/>
    <p:sldLayoutId id="2147483652" r:id="rId8"/>
    <p:sldLayoutId id="2147483653" r:id="rId9"/>
    <p:sldLayoutId id="2147483654" r:id="rId10"/>
    <p:sldLayoutId id="2147483655" r:id="rId11"/>
    <p:sldLayoutId id="2147483656" r:id="rId12"/>
    <p:sldLayoutId id="2147483657" r:id="rId13"/>
    <p:sldLayoutId id="2147483658" r:id="rId14"/>
    <p:sldLayoutId id="2147483659" r:id="rId15"/>
  </p:sldLayoutIdLst>
  <p:timing>
    <p:tnLst>
      <p:par>
        <p:cTn id="1" dur="indefinite" restart="never" nodeType="tmRoot"/>
      </p:par>
    </p:tnLst>
  </p:timing>
  <p:txStyles>
    <p:titleStyle>
      <a:lvl1pPr algn="ctr" defTabSz="914400" rtl="0" eaLnBrk="1" latinLnBrk="0" hangingPunct="1">
        <a:spcBef>
          <a:spcPct val="0"/>
        </a:spcBef>
        <a:buNone/>
        <a:defRPr sz="4000" b="1" kern="1200">
          <a:solidFill>
            <a:schemeClr val="bg1"/>
          </a:solidFill>
          <a:effectLst/>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9.xml"/><Relationship Id="rId1" Type="http://schemas.openxmlformats.org/officeDocument/2006/relationships/tags" Target="../tags/tag8.xml"/><Relationship Id="rId5" Type="http://schemas.openxmlformats.org/officeDocument/2006/relationships/image" Target="../media/image12.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2.xml"/><Relationship Id="rId1" Type="http://schemas.openxmlformats.org/officeDocument/2006/relationships/tags" Target="../tags/tag150.xml"/></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2.xml"/><Relationship Id="rId1" Type="http://schemas.openxmlformats.org/officeDocument/2006/relationships/tags" Target="../tags/tag151.xml"/></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2.xml"/><Relationship Id="rId1" Type="http://schemas.openxmlformats.org/officeDocument/2006/relationships/tags" Target="../tags/tag152.xml"/></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2.xml"/><Relationship Id="rId1" Type="http://schemas.openxmlformats.org/officeDocument/2006/relationships/tags" Target="../tags/tag153.xml"/></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2.xml"/><Relationship Id="rId1" Type="http://schemas.openxmlformats.org/officeDocument/2006/relationships/tags" Target="../tags/tag154.xml"/></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2.xml"/><Relationship Id="rId1" Type="http://schemas.openxmlformats.org/officeDocument/2006/relationships/tags" Target="../tags/tag155.xml"/></Relationships>
</file>

<file path=ppt/slides/_rels/slide10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57.xml"/><Relationship Id="rId1" Type="http://schemas.openxmlformats.org/officeDocument/2006/relationships/tags" Target="../tags/tag156.xml"/><Relationship Id="rId5" Type="http://schemas.openxmlformats.org/officeDocument/2006/relationships/image" Target="../media/image38.emf"/><Relationship Id="rId4" Type="http://schemas.openxmlformats.org/officeDocument/2006/relationships/notesSlide" Target="../notesSlides/notesSlide106.xml"/></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2.xml"/><Relationship Id="rId1" Type="http://schemas.openxmlformats.org/officeDocument/2006/relationships/tags" Target="../tags/tag158.xml"/></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2.xml"/><Relationship Id="rId1" Type="http://schemas.openxmlformats.org/officeDocument/2006/relationships/tags" Target="../tags/tag159.xml"/></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109.xml"/><Relationship Id="rId2" Type="http://schemas.openxmlformats.org/officeDocument/2006/relationships/slideLayout" Target="../slideLayouts/slideLayout2.xml"/><Relationship Id="rId1" Type="http://schemas.openxmlformats.org/officeDocument/2006/relationships/tags" Target="../tags/tag160.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2.xml"/><Relationship Id="rId1" Type="http://schemas.openxmlformats.org/officeDocument/2006/relationships/tags" Target="../tags/tag161.xml"/></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2.xml"/><Relationship Id="rId1" Type="http://schemas.openxmlformats.org/officeDocument/2006/relationships/tags" Target="../tags/tag162.xml"/></Relationships>
</file>

<file path=ppt/slides/_rels/slide1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64.xml"/><Relationship Id="rId1" Type="http://schemas.openxmlformats.org/officeDocument/2006/relationships/tags" Target="../tags/tag163.xml"/><Relationship Id="rId5" Type="http://schemas.openxmlformats.org/officeDocument/2006/relationships/image" Target="../media/image39.emf"/><Relationship Id="rId4" Type="http://schemas.openxmlformats.org/officeDocument/2006/relationships/notesSlide" Target="../notesSlides/notesSlide112.xml"/></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113.xml"/><Relationship Id="rId2" Type="http://schemas.openxmlformats.org/officeDocument/2006/relationships/slideLayout" Target="../slideLayouts/slideLayout2.xml"/><Relationship Id="rId1" Type="http://schemas.openxmlformats.org/officeDocument/2006/relationships/tags" Target="../tags/tag165.xml"/></Relationships>
</file>

<file path=ppt/slides/_rels/slide1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67.xml"/><Relationship Id="rId1" Type="http://schemas.openxmlformats.org/officeDocument/2006/relationships/tags" Target="../tags/tag166.xml"/><Relationship Id="rId5" Type="http://schemas.openxmlformats.org/officeDocument/2006/relationships/image" Target="../media/image39.emf"/><Relationship Id="rId4" Type="http://schemas.openxmlformats.org/officeDocument/2006/relationships/notesSlide" Target="../notesSlides/notesSlide114.xml"/></Relationships>
</file>

<file path=ppt/slides/_rels/slide1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69.xml"/><Relationship Id="rId1" Type="http://schemas.openxmlformats.org/officeDocument/2006/relationships/tags" Target="../tags/tag168.xml"/><Relationship Id="rId5" Type="http://schemas.openxmlformats.org/officeDocument/2006/relationships/image" Target="../media/image40.emf"/><Relationship Id="rId4" Type="http://schemas.openxmlformats.org/officeDocument/2006/relationships/notesSlide" Target="../notesSlides/notesSlide115.xml"/></Relationships>
</file>

<file path=ppt/slides/_rels/slide1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71.xml"/><Relationship Id="rId1" Type="http://schemas.openxmlformats.org/officeDocument/2006/relationships/tags" Target="../tags/tag170.xml"/><Relationship Id="rId5" Type="http://schemas.openxmlformats.org/officeDocument/2006/relationships/image" Target="../media/image40.emf"/><Relationship Id="rId4" Type="http://schemas.openxmlformats.org/officeDocument/2006/relationships/notesSlide" Target="../notesSlides/notesSlide116.xml"/></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117.xml"/><Relationship Id="rId2" Type="http://schemas.openxmlformats.org/officeDocument/2006/relationships/slideLayout" Target="../slideLayouts/slideLayout2.xml"/><Relationship Id="rId1" Type="http://schemas.openxmlformats.org/officeDocument/2006/relationships/tags" Target="../tags/tag172.xml"/></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118.xml"/><Relationship Id="rId2" Type="http://schemas.openxmlformats.org/officeDocument/2006/relationships/slideLayout" Target="../slideLayouts/slideLayout2.xml"/><Relationship Id="rId1" Type="http://schemas.openxmlformats.org/officeDocument/2006/relationships/tags" Target="../tags/tag173.xml"/></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119.xml"/><Relationship Id="rId2" Type="http://schemas.openxmlformats.org/officeDocument/2006/relationships/slideLayout" Target="../slideLayouts/slideLayout2.xml"/><Relationship Id="rId1" Type="http://schemas.openxmlformats.org/officeDocument/2006/relationships/tags" Target="../tags/tag174.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120.xml.rels><?xml version="1.0" encoding="UTF-8" standalone="yes"?>
<Relationships xmlns="http://schemas.openxmlformats.org/package/2006/relationships"><Relationship Id="rId3" Type="http://schemas.openxmlformats.org/officeDocument/2006/relationships/notesSlide" Target="../notesSlides/notesSlide120.xml"/><Relationship Id="rId2" Type="http://schemas.openxmlformats.org/officeDocument/2006/relationships/slideLayout" Target="../slideLayouts/slideLayout2.xml"/><Relationship Id="rId1" Type="http://schemas.openxmlformats.org/officeDocument/2006/relationships/tags" Target="../tags/tag175.xml"/></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121.xml"/><Relationship Id="rId2" Type="http://schemas.openxmlformats.org/officeDocument/2006/relationships/slideLayout" Target="../slideLayouts/slideLayout2.xml"/><Relationship Id="rId1" Type="http://schemas.openxmlformats.org/officeDocument/2006/relationships/tags" Target="../tags/tag176.xml"/></Relationships>
</file>

<file path=ppt/slides/_rels/slide1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78.xml"/><Relationship Id="rId1" Type="http://schemas.openxmlformats.org/officeDocument/2006/relationships/tags" Target="../tags/tag177.xml"/><Relationship Id="rId5" Type="http://schemas.openxmlformats.org/officeDocument/2006/relationships/image" Target="../media/image41.emf"/><Relationship Id="rId4" Type="http://schemas.openxmlformats.org/officeDocument/2006/relationships/notesSlide" Target="../notesSlides/notesSlide122.xml"/></Relationships>
</file>

<file path=ppt/slides/_rels/slide123.xml.rels><?xml version="1.0" encoding="UTF-8" standalone="yes"?>
<Relationships xmlns="http://schemas.openxmlformats.org/package/2006/relationships"><Relationship Id="rId3" Type="http://schemas.openxmlformats.org/officeDocument/2006/relationships/notesSlide" Target="../notesSlides/notesSlide123.xml"/><Relationship Id="rId2" Type="http://schemas.openxmlformats.org/officeDocument/2006/relationships/slideLayout" Target="../slideLayouts/slideLayout2.xml"/><Relationship Id="rId1" Type="http://schemas.openxmlformats.org/officeDocument/2006/relationships/tags" Target="../tags/tag179.xml"/></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124.xml"/><Relationship Id="rId2" Type="http://schemas.openxmlformats.org/officeDocument/2006/relationships/slideLayout" Target="../slideLayouts/slideLayout2.xml"/><Relationship Id="rId1" Type="http://schemas.openxmlformats.org/officeDocument/2006/relationships/tags" Target="../tags/tag180.xml"/></Relationships>
</file>

<file path=ppt/slides/_rels/slide1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82.xml"/><Relationship Id="rId1" Type="http://schemas.openxmlformats.org/officeDocument/2006/relationships/tags" Target="../tags/tag181.xml"/><Relationship Id="rId5" Type="http://schemas.openxmlformats.org/officeDocument/2006/relationships/image" Target="../media/image42.emf"/><Relationship Id="rId4" Type="http://schemas.openxmlformats.org/officeDocument/2006/relationships/notesSlide" Target="../notesSlides/notesSlide125.xml"/></Relationships>
</file>

<file path=ppt/slides/_rels/slide1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84.xml"/><Relationship Id="rId1" Type="http://schemas.openxmlformats.org/officeDocument/2006/relationships/tags" Target="../tags/tag183.xml"/><Relationship Id="rId5" Type="http://schemas.openxmlformats.org/officeDocument/2006/relationships/image" Target="../media/image42.emf"/><Relationship Id="rId4" Type="http://schemas.openxmlformats.org/officeDocument/2006/relationships/notesSlide" Target="../notesSlides/notesSlide126.xml"/></Relationships>
</file>

<file path=ppt/slides/_rels/slide1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86.xml"/><Relationship Id="rId1" Type="http://schemas.openxmlformats.org/officeDocument/2006/relationships/tags" Target="../tags/tag185.xml"/><Relationship Id="rId5" Type="http://schemas.openxmlformats.org/officeDocument/2006/relationships/image" Target="../media/image42.emf"/><Relationship Id="rId4" Type="http://schemas.openxmlformats.org/officeDocument/2006/relationships/notesSlide" Target="../notesSlides/notesSlide127.xml"/></Relationships>
</file>

<file path=ppt/slides/_rels/slide1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88.xml"/><Relationship Id="rId1" Type="http://schemas.openxmlformats.org/officeDocument/2006/relationships/tags" Target="../tags/tag187.xml"/><Relationship Id="rId5" Type="http://schemas.openxmlformats.org/officeDocument/2006/relationships/image" Target="../media/image43.emf"/><Relationship Id="rId4" Type="http://schemas.openxmlformats.org/officeDocument/2006/relationships/notesSlide" Target="../notesSlides/notesSlide128.xml"/></Relationships>
</file>

<file path=ppt/slides/_rels/slide1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90.xml"/><Relationship Id="rId1" Type="http://schemas.openxmlformats.org/officeDocument/2006/relationships/tags" Target="../tags/tag189.xml"/><Relationship Id="rId5" Type="http://schemas.openxmlformats.org/officeDocument/2006/relationships/image" Target="../media/image44.emf"/><Relationship Id="rId4" Type="http://schemas.openxmlformats.org/officeDocument/2006/relationships/notesSlide" Target="../notesSlides/notesSlide129.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130.xml.rels><?xml version="1.0" encoding="UTF-8" standalone="yes"?>
<Relationships xmlns="http://schemas.openxmlformats.org/package/2006/relationships"><Relationship Id="rId3" Type="http://schemas.openxmlformats.org/officeDocument/2006/relationships/notesSlide" Target="../notesSlides/notesSlide130.xml"/><Relationship Id="rId2" Type="http://schemas.openxmlformats.org/officeDocument/2006/relationships/slideLayout" Target="../slideLayouts/slideLayout2.xml"/><Relationship Id="rId1" Type="http://schemas.openxmlformats.org/officeDocument/2006/relationships/tags" Target="../tags/tag191.xml"/></Relationships>
</file>

<file path=ppt/slides/_rels/slide131.xml.rels><?xml version="1.0" encoding="UTF-8" standalone="yes"?>
<Relationships xmlns="http://schemas.openxmlformats.org/package/2006/relationships"><Relationship Id="rId3" Type="http://schemas.openxmlformats.org/officeDocument/2006/relationships/notesSlide" Target="../notesSlides/notesSlide131.xml"/><Relationship Id="rId2" Type="http://schemas.openxmlformats.org/officeDocument/2006/relationships/slideLayout" Target="../slideLayouts/slideLayout2.xml"/><Relationship Id="rId1" Type="http://schemas.openxmlformats.org/officeDocument/2006/relationships/tags" Target="../tags/tag192.xml"/></Relationships>
</file>

<file path=ppt/slides/_rels/slide1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94.xml"/><Relationship Id="rId1" Type="http://schemas.openxmlformats.org/officeDocument/2006/relationships/tags" Target="../tags/tag193.xml"/><Relationship Id="rId5" Type="http://schemas.openxmlformats.org/officeDocument/2006/relationships/image" Target="../media/image45.emf"/><Relationship Id="rId4" Type="http://schemas.openxmlformats.org/officeDocument/2006/relationships/notesSlide" Target="../notesSlides/notesSlide132.xml"/></Relationships>
</file>

<file path=ppt/slides/_rels/slide133.xml.rels><?xml version="1.0" encoding="UTF-8" standalone="yes"?>
<Relationships xmlns="http://schemas.openxmlformats.org/package/2006/relationships"><Relationship Id="rId3" Type="http://schemas.openxmlformats.org/officeDocument/2006/relationships/notesSlide" Target="../notesSlides/notesSlide133.xml"/><Relationship Id="rId2" Type="http://schemas.openxmlformats.org/officeDocument/2006/relationships/slideLayout" Target="../slideLayouts/slideLayout2.xml"/><Relationship Id="rId1" Type="http://schemas.openxmlformats.org/officeDocument/2006/relationships/tags" Target="../tags/tag195.xml"/></Relationships>
</file>

<file path=ppt/slides/_rels/slide1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97.xml"/><Relationship Id="rId1" Type="http://schemas.openxmlformats.org/officeDocument/2006/relationships/tags" Target="../tags/tag196.xml"/><Relationship Id="rId5" Type="http://schemas.openxmlformats.org/officeDocument/2006/relationships/image" Target="../media/image46.emf"/><Relationship Id="rId4" Type="http://schemas.openxmlformats.org/officeDocument/2006/relationships/notesSlide" Target="../notesSlides/notesSlide134.xml"/></Relationships>
</file>

<file path=ppt/slides/_rels/slide135.xml.rels><?xml version="1.0" encoding="UTF-8" standalone="yes"?>
<Relationships xmlns="http://schemas.openxmlformats.org/package/2006/relationships"><Relationship Id="rId3" Type="http://schemas.openxmlformats.org/officeDocument/2006/relationships/notesSlide" Target="../notesSlides/notesSlide135.xml"/><Relationship Id="rId2" Type="http://schemas.openxmlformats.org/officeDocument/2006/relationships/slideLayout" Target="../slideLayouts/slideLayout2.xml"/><Relationship Id="rId1" Type="http://schemas.openxmlformats.org/officeDocument/2006/relationships/tags" Target="../tags/tag198.xml"/></Relationships>
</file>

<file path=ppt/slides/_rels/slide136.xml.rels><?xml version="1.0" encoding="UTF-8" standalone="yes"?>
<Relationships xmlns="http://schemas.openxmlformats.org/package/2006/relationships"><Relationship Id="rId3" Type="http://schemas.openxmlformats.org/officeDocument/2006/relationships/notesSlide" Target="../notesSlides/notesSlide136.xml"/><Relationship Id="rId2" Type="http://schemas.openxmlformats.org/officeDocument/2006/relationships/slideLayout" Target="../slideLayouts/slideLayout2.xml"/><Relationship Id="rId1" Type="http://schemas.openxmlformats.org/officeDocument/2006/relationships/tags" Target="../tags/tag199.xml"/></Relationships>
</file>

<file path=ppt/slides/_rels/slide137.xml.rels><?xml version="1.0" encoding="UTF-8" standalone="yes"?>
<Relationships xmlns="http://schemas.openxmlformats.org/package/2006/relationships"><Relationship Id="rId3" Type="http://schemas.openxmlformats.org/officeDocument/2006/relationships/notesSlide" Target="../notesSlides/notesSlide137.xml"/><Relationship Id="rId2" Type="http://schemas.openxmlformats.org/officeDocument/2006/relationships/slideLayout" Target="../slideLayouts/slideLayout2.xml"/><Relationship Id="rId1" Type="http://schemas.openxmlformats.org/officeDocument/2006/relationships/tags" Target="../tags/tag200.xml"/></Relationships>
</file>

<file path=ppt/slides/_rels/slide1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02.xml"/><Relationship Id="rId1" Type="http://schemas.openxmlformats.org/officeDocument/2006/relationships/tags" Target="../tags/tag201.xml"/><Relationship Id="rId5" Type="http://schemas.openxmlformats.org/officeDocument/2006/relationships/image" Target="../media/image47.emf"/><Relationship Id="rId4" Type="http://schemas.openxmlformats.org/officeDocument/2006/relationships/notesSlide" Target="../notesSlides/notesSlide138.xml"/></Relationships>
</file>

<file path=ppt/slides/_rels/slide139.xml.rels><?xml version="1.0" encoding="UTF-8" standalone="yes"?>
<Relationships xmlns="http://schemas.openxmlformats.org/package/2006/relationships"><Relationship Id="rId3" Type="http://schemas.openxmlformats.org/officeDocument/2006/relationships/notesSlide" Target="../notesSlides/notesSlide139.xml"/><Relationship Id="rId2" Type="http://schemas.openxmlformats.org/officeDocument/2006/relationships/slideLayout" Target="../slideLayouts/slideLayout2.xml"/><Relationship Id="rId1" Type="http://schemas.openxmlformats.org/officeDocument/2006/relationships/tags" Target="../tags/tag203.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140.xml.rels><?xml version="1.0" encoding="UTF-8" standalone="yes"?>
<Relationships xmlns="http://schemas.openxmlformats.org/package/2006/relationships"><Relationship Id="rId3" Type="http://schemas.openxmlformats.org/officeDocument/2006/relationships/notesSlide" Target="../notesSlides/notesSlide140.xml"/><Relationship Id="rId2" Type="http://schemas.openxmlformats.org/officeDocument/2006/relationships/slideLayout" Target="../slideLayouts/slideLayout2.xml"/><Relationship Id="rId1" Type="http://schemas.openxmlformats.org/officeDocument/2006/relationships/tags" Target="../tags/tag204.xml"/></Relationships>
</file>

<file path=ppt/slides/_rels/slide141.xml.rels><?xml version="1.0" encoding="UTF-8" standalone="yes"?>
<Relationships xmlns="http://schemas.openxmlformats.org/package/2006/relationships"><Relationship Id="rId3" Type="http://schemas.openxmlformats.org/officeDocument/2006/relationships/notesSlide" Target="../notesSlides/notesSlide141.xml"/><Relationship Id="rId2" Type="http://schemas.openxmlformats.org/officeDocument/2006/relationships/slideLayout" Target="../slideLayouts/slideLayout2.xml"/><Relationship Id="rId1" Type="http://schemas.openxmlformats.org/officeDocument/2006/relationships/tags" Target="../tags/tag205.xml"/></Relationships>
</file>

<file path=ppt/slides/_rels/slide142.xml.rels><?xml version="1.0" encoding="UTF-8" standalone="yes"?>
<Relationships xmlns="http://schemas.openxmlformats.org/package/2006/relationships"><Relationship Id="rId3" Type="http://schemas.openxmlformats.org/officeDocument/2006/relationships/notesSlide" Target="../notesSlides/notesSlide142.xml"/><Relationship Id="rId2" Type="http://schemas.openxmlformats.org/officeDocument/2006/relationships/slideLayout" Target="../slideLayouts/slideLayout2.xml"/><Relationship Id="rId1" Type="http://schemas.openxmlformats.org/officeDocument/2006/relationships/tags" Target="../tags/tag206.xml"/></Relationships>
</file>

<file path=ppt/slides/_rels/slide143.xml.rels><?xml version="1.0" encoding="UTF-8" standalone="yes"?>
<Relationships xmlns="http://schemas.openxmlformats.org/package/2006/relationships"><Relationship Id="rId3" Type="http://schemas.openxmlformats.org/officeDocument/2006/relationships/notesSlide" Target="../notesSlides/notesSlide143.xml"/><Relationship Id="rId2" Type="http://schemas.openxmlformats.org/officeDocument/2006/relationships/slideLayout" Target="../slideLayouts/slideLayout2.xml"/><Relationship Id="rId1" Type="http://schemas.openxmlformats.org/officeDocument/2006/relationships/tags" Target="../tags/tag207.xml"/></Relationships>
</file>

<file path=ppt/slides/_rels/slide144.xml.rels><?xml version="1.0" encoding="UTF-8" standalone="yes"?>
<Relationships xmlns="http://schemas.openxmlformats.org/package/2006/relationships"><Relationship Id="rId3" Type="http://schemas.openxmlformats.org/officeDocument/2006/relationships/notesSlide" Target="../notesSlides/notesSlide144.xml"/><Relationship Id="rId2" Type="http://schemas.openxmlformats.org/officeDocument/2006/relationships/slideLayout" Target="../slideLayouts/slideLayout2.xml"/><Relationship Id="rId1" Type="http://schemas.openxmlformats.org/officeDocument/2006/relationships/tags" Target="../tags/tag208.xml"/></Relationships>
</file>

<file path=ppt/slides/_rels/slide145.xml.rels><?xml version="1.0" encoding="UTF-8" standalone="yes"?>
<Relationships xmlns="http://schemas.openxmlformats.org/package/2006/relationships"><Relationship Id="rId3" Type="http://schemas.openxmlformats.org/officeDocument/2006/relationships/notesSlide" Target="../notesSlides/notesSlide145.xml"/><Relationship Id="rId2" Type="http://schemas.openxmlformats.org/officeDocument/2006/relationships/slideLayout" Target="../slideLayouts/slideLayout2.xml"/><Relationship Id="rId1" Type="http://schemas.openxmlformats.org/officeDocument/2006/relationships/tags" Target="../tags/tag209.xml"/></Relationships>
</file>

<file path=ppt/slides/_rels/slide146.xml.rels><?xml version="1.0" encoding="UTF-8" standalone="yes"?>
<Relationships xmlns="http://schemas.openxmlformats.org/package/2006/relationships"><Relationship Id="rId3" Type="http://schemas.openxmlformats.org/officeDocument/2006/relationships/notesSlide" Target="../notesSlides/notesSlide146.xml"/><Relationship Id="rId2" Type="http://schemas.openxmlformats.org/officeDocument/2006/relationships/slideLayout" Target="../slideLayouts/slideLayout2.xml"/><Relationship Id="rId1" Type="http://schemas.openxmlformats.org/officeDocument/2006/relationships/tags" Target="../tags/tag210.xml"/></Relationships>
</file>

<file path=ppt/slides/_rels/slide147.xml.rels><?xml version="1.0" encoding="UTF-8" standalone="yes"?>
<Relationships xmlns="http://schemas.openxmlformats.org/package/2006/relationships"><Relationship Id="rId3" Type="http://schemas.openxmlformats.org/officeDocument/2006/relationships/notesSlide" Target="../notesSlides/notesSlide147.xml"/><Relationship Id="rId2" Type="http://schemas.openxmlformats.org/officeDocument/2006/relationships/slideLayout" Target="../slideLayouts/slideLayout2.xml"/><Relationship Id="rId1" Type="http://schemas.openxmlformats.org/officeDocument/2006/relationships/tags" Target="../tags/tag211.xml"/></Relationships>
</file>

<file path=ppt/slides/_rels/slide148.xml.rels><?xml version="1.0" encoding="UTF-8" standalone="yes"?>
<Relationships xmlns="http://schemas.openxmlformats.org/package/2006/relationships"><Relationship Id="rId3" Type="http://schemas.openxmlformats.org/officeDocument/2006/relationships/notesSlide" Target="../notesSlides/notesSlide148.xml"/><Relationship Id="rId2" Type="http://schemas.openxmlformats.org/officeDocument/2006/relationships/slideLayout" Target="../slideLayouts/slideLayout2.xml"/><Relationship Id="rId1" Type="http://schemas.openxmlformats.org/officeDocument/2006/relationships/tags" Target="../tags/tag212.xml"/></Relationships>
</file>

<file path=ppt/slides/_rels/slide149.xml.rels><?xml version="1.0" encoding="UTF-8" standalone="yes"?>
<Relationships xmlns="http://schemas.openxmlformats.org/package/2006/relationships"><Relationship Id="rId3" Type="http://schemas.openxmlformats.org/officeDocument/2006/relationships/notesSlide" Target="../notesSlides/notesSlide149.xml"/><Relationship Id="rId2" Type="http://schemas.openxmlformats.org/officeDocument/2006/relationships/slideLayout" Target="../slideLayouts/slideLayout2.xml"/><Relationship Id="rId1" Type="http://schemas.openxmlformats.org/officeDocument/2006/relationships/tags" Target="../tags/tag213.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150.xml.rels><?xml version="1.0" encoding="UTF-8" standalone="yes"?>
<Relationships xmlns="http://schemas.openxmlformats.org/package/2006/relationships"><Relationship Id="rId3" Type="http://schemas.openxmlformats.org/officeDocument/2006/relationships/notesSlide" Target="../notesSlides/notesSlide150.xml"/><Relationship Id="rId2" Type="http://schemas.openxmlformats.org/officeDocument/2006/relationships/slideLayout" Target="../slideLayouts/slideLayout2.xml"/><Relationship Id="rId1" Type="http://schemas.openxmlformats.org/officeDocument/2006/relationships/tags" Target="../tags/tag214.xml"/></Relationships>
</file>

<file path=ppt/slides/_rels/slide151.xml.rels><?xml version="1.0" encoding="UTF-8" standalone="yes"?>
<Relationships xmlns="http://schemas.openxmlformats.org/package/2006/relationships"><Relationship Id="rId3" Type="http://schemas.openxmlformats.org/officeDocument/2006/relationships/notesSlide" Target="../notesSlides/notesSlide151.xml"/><Relationship Id="rId2" Type="http://schemas.openxmlformats.org/officeDocument/2006/relationships/slideLayout" Target="../slideLayouts/slideLayout2.xml"/><Relationship Id="rId1" Type="http://schemas.openxmlformats.org/officeDocument/2006/relationships/tags" Target="../tags/tag215.xml"/></Relationships>
</file>

<file path=ppt/slides/_rels/slide152.xml.rels><?xml version="1.0" encoding="UTF-8" standalone="yes"?>
<Relationships xmlns="http://schemas.openxmlformats.org/package/2006/relationships"><Relationship Id="rId3" Type="http://schemas.openxmlformats.org/officeDocument/2006/relationships/notesSlide" Target="../notesSlides/notesSlide152.xml"/><Relationship Id="rId2" Type="http://schemas.openxmlformats.org/officeDocument/2006/relationships/slideLayout" Target="../slideLayouts/slideLayout2.xml"/><Relationship Id="rId1" Type="http://schemas.openxmlformats.org/officeDocument/2006/relationships/tags" Target="../tags/tag216.xml"/></Relationships>
</file>

<file path=ppt/slides/_rels/slide153.xml.rels><?xml version="1.0" encoding="UTF-8" standalone="yes"?>
<Relationships xmlns="http://schemas.openxmlformats.org/package/2006/relationships"><Relationship Id="rId3" Type="http://schemas.openxmlformats.org/officeDocument/2006/relationships/notesSlide" Target="../notesSlides/notesSlide153.xml"/><Relationship Id="rId2" Type="http://schemas.openxmlformats.org/officeDocument/2006/relationships/slideLayout" Target="../slideLayouts/slideLayout2.xml"/><Relationship Id="rId1" Type="http://schemas.openxmlformats.org/officeDocument/2006/relationships/tags" Target="../tags/tag217.xml"/></Relationships>
</file>

<file path=ppt/slides/_rels/slide154.xml.rels><?xml version="1.0" encoding="UTF-8" standalone="yes"?>
<Relationships xmlns="http://schemas.openxmlformats.org/package/2006/relationships"><Relationship Id="rId3" Type="http://schemas.openxmlformats.org/officeDocument/2006/relationships/notesSlide" Target="../notesSlides/notesSlide154.xml"/><Relationship Id="rId2" Type="http://schemas.openxmlformats.org/officeDocument/2006/relationships/slideLayout" Target="../slideLayouts/slideLayout2.xml"/><Relationship Id="rId1" Type="http://schemas.openxmlformats.org/officeDocument/2006/relationships/tags" Target="../tags/tag218.xml"/></Relationships>
</file>

<file path=ppt/slides/_rels/slide155.xml.rels><?xml version="1.0" encoding="UTF-8" standalone="yes"?>
<Relationships xmlns="http://schemas.openxmlformats.org/package/2006/relationships"><Relationship Id="rId3" Type="http://schemas.openxmlformats.org/officeDocument/2006/relationships/notesSlide" Target="../notesSlides/notesSlide155.xml"/><Relationship Id="rId2" Type="http://schemas.openxmlformats.org/officeDocument/2006/relationships/slideLayout" Target="../slideLayouts/slideLayout2.xml"/><Relationship Id="rId1" Type="http://schemas.openxmlformats.org/officeDocument/2006/relationships/tags" Target="../tags/tag219.xml"/></Relationships>
</file>

<file path=ppt/slides/_rels/slide156.xml.rels><?xml version="1.0" encoding="UTF-8" standalone="yes"?>
<Relationships xmlns="http://schemas.openxmlformats.org/package/2006/relationships"><Relationship Id="rId3" Type="http://schemas.openxmlformats.org/officeDocument/2006/relationships/notesSlide" Target="../notesSlides/notesSlide156.xml"/><Relationship Id="rId2" Type="http://schemas.openxmlformats.org/officeDocument/2006/relationships/slideLayout" Target="../slideLayouts/slideLayout2.xml"/><Relationship Id="rId1" Type="http://schemas.openxmlformats.org/officeDocument/2006/relationships/tags" Target="../tags/tag220.xml"/></Relationships>
</file>

<file path=ppt/slides/_rels/slide157.xml.rels><?xml version="1.0" encoding="UTF-8" standalone="yes"?>
<Relationships xmlns="http://schemas.openxmlformats.org/package/2006/relationships"><Relationship Id="rId3" Type="http://schemas.openxmlformats.org/officeDocument/2006/relationships/notesSlide" Target="../notesSlides/notesSlide157.xml"/><Relationship Id="rId2" Type="http://schemas.openxmlformats.org/officeDocument/2006/relationships/slideLayout" Target="../slideLayouts/slideLayout2.xml"/><Relationship Id="rId1" Type="http://schemas.openxmlformats.org/officeDocument/2006/relationships/tags" Target="../tags/tag221.xml"/></Relationships>
</file>

<file path=ppt/slides/_rels/slide158.xml.rels><?xml version="1.0" encoding="UTF-8" standalone="yes"?>
<Relationships xmlns="http://schemas.openxmlformats.org/package/2006/relationships"><Relationship Id="rId3" Type="http://schemas.openxmlformats.org/officeDocument/2006/relationships/notesSlide" Target="../notesSlides/notesSlide158.xml"/><Relationship Id="rId2" Type="http://schemas.openxmlformats.org/officeDocument/2006/relationships/slideLayout" Target="../slideLayouts/slideLayout2.xml"/><Relationship Id="rId1" Type="http://schemas.openxmlformats.org/officeDocument/2006/relationships/tags" Target="../tags/tag222.xml"/></Relationships>
</file>

<file path=ppt/slides/_rels/slide159.xml.rels><?xml version="1.0" encoding="UTF-8" standalone="yes"?>
<Relationships xmlns="http://schemas.openxmlformats.org/package/2006/relationships"><Relationship Id="rId3" Type="http://schemas.openxmlformats.org/officeDocument/2006/relationships/notesSlide" Target="../notesSlides/notesSlide159.xml"/><Relationship Id="rId2" Type="http://schemas.openxmlformats.org/officeDocument/2006/relationships/slideLayout" Target="../slideLayouts/slideLayout2.xml"/><Relationship Id="rId1" Type="http://schemas.openxmlformats.org/officeDocument/2006/relationships/tags" Target="../tags/tag223.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160.xml.rels><?xml version="1.0" encoding="UTF-8" standalone="yes"?>
<Relationships xmlns="http://schemas.openxmlformats.org/package/2006/relationships"><Relationship Id="rId3" Type="http://schemas.openxmlformats.org/officeDocument/2006/relationships/notesSlide" Target="../notesSlides/notesSlide160.xml"/><Relationship Id="rId2" Type="http://schemas.openxmlformats.org/officeDocument/2006/relationships/slideLayout" Target="../slideLayouts/slideLayout2.xml"/><Relationship Id="rId1" Type="http://schemas.openxmlformats.org/officeDocument/2006/relationships/tags" Target="../tags/tag224.xml"/></Relationships>
</file>

<file path=ppt/slides/_rels/slide16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26.xml"/><Relationship Id="rId1" Type="http://schemas.openxmlformats.org/officeDocument/2006/relationships/tags" Target="../tags/tag225.xml"/><Relationship Id="rId5" Type="http://schemas.openxmlformats.org/officeDocument/2006/relationships/image" Target="../media/image48.png"/><Relationship Id="rId4" Type="http://schemas.openxmlformats.org/officeDocument/2006/relationships/notesSlide" Target="../notesSlides/notesSlide161.xml"/></Relationships>
</file>

<file path=ppt/slides/_rels/slide16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28.xml"/><Relationship Id="rId1" Type="http://schemas.openxmlformats.org/officeDocument/2006/relationships/tags" Target="../tags/tag227.xml"/><Relationship Id="rId5" Type="http://schemas.openxmlformats.org/officeDocument/2006/relationships/image" Target="../media/image49.emf"/><Relationship Id="rId4" Type="http://schemas.openxmlformats.org/officeDocument/2006/relationships/notesSlide" Target="../notesSlides/notesSlide162.xml"/></Relationships>
</file>

<file path=ppt/slides/_rels/slide163.xml.rels><?xml version="1.0" encoding="UTF-8" standalone="yes"?>
<Relationships xmlns="http://schemas.openxmlformats.org/package/2006/relationships"><Relationship Id="rId3" Type="http://schemas.openxmlformats.org/officeDocument/2006/relationships/notesSlide" Target="../notesSlides/notesSlide163.xml"/><Relationship Id="rId2" Type="http://schemas.openxmlformats.org/officeDocument/2006/relationships/slideLayout" Target="../slideLayouts/slideLayout2.xml"/><Relationship Id="rId1" Type="http://schemas.openxmlformats.org/officeDocument/2006/relationships/tags" Target="../tags/tag229.xml"/></Relationships>
</file>

<file path=ppt/slides/_rels/slide164.xml.rels><?xml version="1.0" encoding="UTF-8" standalone="yes"?>
<Relationships xmlns="http://schemas.openxmlformats.org/package/2006/relationships"><Relationship Id="rId3" Type="http://schemas.openxmlformats.org/officeDocument/2006/relationships/notesSlide" Target="../notesSlides/notesSlide164.xml"/><Relationship Id="rId2" Type="http://schemas.openxmlformats.org/officeDocument/2006/relationships/slideLayout" Target="../slideLayouts/slideLayout2.xml"/><Relationship Id="rId1" Type="http://schemas.openxmlformats.org/officeDocument/2006/relationships/tags" Target="../tags/tag230.xml"/></Relationships>
</file>

<file path=ppt/slides/_rels/slide16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32.xml"/><Relationship Id="rId1" Type="http://schemas.openxmlformats.org/officeDocument/2006/relationships/tags" Target="../tags/tag231.xml"/><Relationship Id="rId5" Type="http://schemas.openxmlformats.org/officeDocument/2006/relationships/image" Target="../media/image50.emf"/><Relationship Id="rId4" Type="http://schemas.openxmlformats.org/officeDocument/2006/relationships/notesSlide" Target="../notesSlides/notesSlide165.xml"/></Relationships>
</file>

<file path=ppt/slides/_rels/slide16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34.xml"/><Relationship Id="rId1" Type="http://schemas.openxmlformats.org/officeDocument/2006/relationships/tags" Target="../tags/tag233.xml"/><Relationship Id="rId5" Type="http://schemas.openxmlformats.org/officeDocument/2006/relationships/image" Target="../media/image50.emf"/><Relationship Id="rId4" Type="http://schemas.openxmlformats.org/officeDocument/2006/relationships/notesSlide" Target="../notesSlides/notesSlide166.xml"/></Relationships>
</file>

<file path=ppt/slides/_rels/slide167.xml.rels><?xml version="1.0" encoding="UTF-8" standalone="yes"?>
<Relationships xmlns="http://schemas.openxmlformats.org/package/2006/relationships"><Relationship Id="rId3" Type="http://schemas.openxmlformats.org/officeDocument/2006/relationships/notesSlide" Target="../notesSlides/notesSlide167.xml"/><Relationship Id="rId2" Type="http://schemas.openxmlformats.org/officeDocument/2006/relationships/slideLayout" Target="../slideLayouts/slideLayout2.xml"/><Relationship Id="rId1" Type="http://schemas.openxmlformats.org/officeDocument/2006/relationships/tags" Target="../tags/tag235.xml"/></Relationships>
</file>

<file path=ppt/slides/_rels/slide168.xml.rels><?xml version="1.0" encoding="UTF-8" standalone="yes"?>
<Relationships xmlns="http://schemas.openxmlformats.org/package/2006/relationships"><Relationship Id="rId3" Type="http://schemas.openxmlformats.org/officeDocument/2006/relationships/notesSlide" Target="../notesSlides/notesSlide168.xml"/><Relationship Id="rId2" Type="http://schemas.openxmlformats.org/officeDocument/2006/relationships/slideLayout" Target="../slideLayouts/slideLayout2.xml"/><Relationship Id="rId1" Type="http://schemas.openxmlformats.org/officeDocument/2006/relationships/tags" Target="../tags/tag236.xml"/></Relationships>
</file>

<file path=ppt/slides/_rels/slide169.xml.rels><?xml version="1.0" encoding="UTF-8" standalone="yes"?>
<Relationships xmlns="http://schemas.openxmlformats.org/package/2006/relationships"><Relationship Id="rId3" Type="http://schemas.openxmlformats.org/officeDocument/2006/relationships/notesSlide" Target="../notesSlides/notesSlide169.xml"/><Relationship Id="rId2" Type="http://schemas.openxmlformats.org/officeDocument/2006/relationships/slideLayout" Target="../slideLayouts/slideLayout2.xml"/><Relationship Id="rId1" Type="http://schemas.openxmlformats.org/officeDocument/2006/relationships/tags" Target="../tags/tag237.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170.xml.rels><?xml version="1.0" encoding="UTF-8" standalone="yes"?>
<Relationships xmlns="http://schemas.openxmlformats.org/package/2006/relationships"><Relationship Id="rId3" Type="http://schemas.openxmlformats.org/officeDocument/2006/relationships/notesSlide" Target="../notesSlides/notesSlide170.xml"/><Relationship Id="rId2" Type="http://schemas.openxmlformats.org/officeDocument/2006/relationships/slideLayout" Target="../slideLayouts/slideLayout2.xml"/><Relationship Id="rId1" Type="http://schemas.openxmlformats.org/officeDocument/2006/relationships/tags" Target="../tags/tag238.xml"/></Relationships>
</file>

<file path=ppt/slides/_rels/slide171.xml.rels><?xml version="1.0" encoding="UTF-8" standalone="yes"?>
<Relationships xmlns="http://schemas.openxmlformats.org/package/2006/relationships"><Relationship Id="rId3" Type="http://schemas.openxmlformats.org/officeDocument/2006/relationships/notesSlide" Target="../notesSlides/notesSlide171.xml"/><Relationship Id="rId2" Type="http://schemas.openxmlformats.org/officeDocument/2006/relationships/slideLayout" Target="../slideLayouts/slideLayout2.xml"/><Relationship Id="rId1" Type="http://schemas.openxmlformats.org/officeDocument/2006/relationships/tags" Target="../tags/tag239.xml"/></Relationships>
</file>

<file path=ppt/slides/_rels/slide172.xml.rels><?xml version="1.0" encoding="UTF-8" standalone="yes"?>
<Relationships xmlns="http://schemas.openxmlformats.org/package/2006/relationships"><Relationship Id="rId3" Type="http://schemas.openxmlformats.org/officeDocument/2006/relationships/notesSlide" Target="../notesSlides/notesSlide172.xml"/><Relationship Id="rId2" Type="http://schemas.openxmlformats.org/officeDocument/2006/relationships/slideLayout" Target="../slideLayouts/slideLayout2.xml"/><Relationship Id="rId1" Type="http://schemas.openxmlformats.org/officeDocument/2006/relationships/tags" Target="../tags/tag240.xml"/></Relationships>
</file>

<file path=ppt/slides/_rels/slide173.xml.rels><?xml version="1.0" encoding="UTF-8" standalone="yes"?>
<Relationships xmlns="http://schemas.openxmlformats.org/package/2006/relationships"><Relationship Id="rId3" Type="http://schemas.openxmlformats.org/officeDocument/2006/relationships/notesSlide" Target="../notesSlides/notesSlide173.xml"/><Relationship Id="rId2" Type="http://schemas.openxmlformats.org/officeDocument/2006/relationships/slideLayout" Target="../slideLayouts/slideLayout2.xml"/><Relationship Id="rId1" Type="http://schemas.openxmlformats.org/officeDocument/2006/relationships/tags" Target="../tags/tag241.xml"/></Relationships>
</file>

<file path=ppt/slides/_rels/slide17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43.xml"/><Relationship Id="rId1" Type="http://schemas.openxmlformats.org/officeDocument/2006/relationships/tags" Target="../tags/tag242.xml"/><Relationship Id="rId5" Type="http://schemas.openxmlformats.org/officeDocument/2006/relationships/image" Target="../media/image51.emf"/><Relationship Id="rId4" Type="http://schemas.openxmlformats.org/officeDocument/2006/relationships/notesSlide" Target="../notesSlides/notesSlide174.xml"/></Relationships>
</file>

<file path=ppt/slides/_rels/slide17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45.xml"/><Relationship Id="rId1" Type="http://schemas.openxmlformats.org/officeDocument/2006/relationships/tags" Target="../tags/tag244.xml"/><Relationship Id="rId5" Type="http://schemas.openxmlformats.org/officeDocument/2006/relationships/image" Target="../media/image52.emf"/><Relationship Id="rId4" Type="http://schemas.openxmlformats.org/officeDocument/2006/relationships/notesSlide" Target="../notesSlides/notesSlide175.xml"/></Relationships>
</file>

<file path=ppt/slides/_rels/slide17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47.xml"/><Relationship Id="rId1" Type="http://schemas.openxmlformats.org/officeDocument/2006/relationships/tags" Target="../tags/tag246.xml"/><Relationship Id="rId5" Type="http://schemas.openxmlformats.org/officeDocument/2006/relationships/image" Target="../media/image53.emf"/><Relationship Id="rId4" Type="http://schemas.openxmlformats.org/officeDocument/2006/relationships/notesSlide" Target="../notesSlides/notesSlide176.xml"/></Relationships>
</file>

<file path=ppt/slides/_rels/slide177.xml.rels><?xml version="1.0" encoding="UTF-8" standalone="yes"?>
<Relationships xmlns="http://schemas.openxmlformats.org/package/2006/relationships"><Relationship Id="rId3" Type="http://schemas.openxmlformats.org/officeDocument/2006/relationships/notesSlide" Target="../notesSlides/notesSlide177.xml"/><Relationship Id="rId2" Type="http://schemas.openxmlformats.org/officeDocument/2006/relationships/slideLayout" Target="../slideLayouts/slideLayout2.xml"/><Relationship Id="rId1" Type="http://schemas.openxmlformats.org/officeDocument/2006/relationships/tags" Target="../tags/tag248.xml"/></Relationships>
</file>

<file path=ppt/slides/_rels/slide178.xml.rels><?xml version="1.0" encoding="UTF-8" standalone="yes"?>
<Relationships xmlns="http://schemas.openxmlformats.org/package/2006/relationships"><Relationship Id="rId3" Type="http://schemas.openxmlformats.org/officeDocument/2006/relationships/notesSlide" Target="../notesSlides/notesSlide178.xml"/><Relationship Id="rId2" Type="http://schemas.openxmlformats.org/officeDocument/2006/relationships/slideLayout" Target="../slideLayouts/slideLayout2.xml"/><Relationship Id="rId1" Type="http://schemas.openxmlformats.org/officeDocument/2006/relationships/tags" Target="../tags/tag249.xml"/></Relationships>
</file>

<file path=ppt/slides/_rels/slide179.xml.rels><?xml version="1.0" encoding="UTF-8" standalone="yes"?>
<Relationships xmlns="http://schemas.openxmlformats.org/package/2006/relationships"><Relationship Id="rId3" Type="http://schemas.openxmlformats.org/officeDocument/2006/relationships/notesSlide" Target="../notesSlides/notesSlide179.xml"/><Relationship Id="rId2" Type="http://schemas.openxmlformats.org/officeDocument/2006/relationships/slideLayout" Target="../slideLayouts/slideLayout2.xml"/><Relationship Id="rId1" Type="http://schemas.openxmlformats.org/officeDocument/2006/relationships/tags" Target="../tags/tag250.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18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52.xml"/><Relationship Id="rId1" Type="http://schemas.openxmlformats.org/officeDocument/2006/relationships/tags" Target="../tags/tag251.xml"/><Relationship Id="rId5" Type="http://schemas.openxmlformats.org/officeDocument/2006/relationships/image" Target="../media/image54.emf"/><Relationship Id="rId4" Type="http://schemas.openxmlformats.org/officeDocument/2006/relationships/notesSlide" Target="../notesSlides/notesSlide180.xml"/></Relationships>
</file>

<file path=ppt/slides/_rels/slide181.xml.rels><?xml version="1.0" encoding="UTF-8" standalone="yes"?>
<Relationships xmlns="http://schemas.openxmlformats.org/package/2006/relationships"><Relationship Id="rId3" Type="http://schemas.openxmlformats.org/officeDocument/2006/relationships/notesSlide" Target="../notesSlides/notesSlide181.xml"/><Relationship Id="rId2" Type="http://schemas.openxmlformats.org/officeDocument/2006/relationships/slideLayout" Target="../slideLayouts/slideLayout2.xml"/><Relationship Id="rId1" Type="http://schemas.openxmlformats.org/officeDocument/2006/relationships/tags" Target="../tags/tag253.xml"/></Relationships>
</file>

<file path=ppt/slides/_rels/slide182.xml.rels><?xml version="1.0" encoding="UTF-8" standalone="yes"?>
<Relationships xmlns="http://schemas.openxmlformats.org/package/2006/relationships"><Relationship Id="rId3" Type="http://schemas.openxmlformats.org/officeDocument/2006/relationships/notesSlide" Target="../notesSlides/notesSlide182.xml"/><Relationship Id="rId2" Type="http://schemas.openxmlformats.org/officeDocument/2006/relationships/slideLayout" Target="../slideLayouts/slideLayout2.xml"/><Relationship Id="rId1" Type="http://schemas.openxmlformats.org/officeDocument/2006/relationships/tags" Target="../tags/tag254.xml"/></Relationships>
</file>

<file path=ppt/slides/_rels/slide183.xml.rels><?xml version="1.0" encoding="UTF-8" standalone="yes"?>
<Relationships xmlns="http://schemas.openxmlformats.org/package/2006/relationships"><Relationship Id="rId3" Type="http://schemas.openxmlformats.org/officeDocument/2006/relationships/notesSlide" Target="../notesSlides/notesSlide183.xml"/><Relationship Id="rId2" Type="http://schemas.openxmlformats.org/officeDocument/2006/relationships/slideLayout" Target="../slideLayouts/slideLayout2.xml"/><Relationship Id="rId1" Type="http://schemas.openxmlformats.org/officeDocument/2006/relationships/tags" Target="../tags/tag255.xml"/></Relationships>
</file>

<file path=ppt/slides/_rels/slide184.xml.rels><?xml version="1.0" encoding="UTF-8" standalone="yes"?>
<Relationships xmlns="http://schemas.openxmlformats.org/package/2006/relationships"><Relationship Id="rId3" Type="http://schemas.openxmlformats.org/officeDocument/2006/relationships/notesSlide" Target="../notesSlides/notesSlide184.xml"/><Relationship Id="rId2" Type="http://schemas.openxmlformats.org/officeDocument/2006/relationships/slideLayout" Target="../slideLayouts/slideLayout2.xml"/><Relationship Id="rId1" Type="http://schemas.openxmlformats.org/officeDocument/2006/relationships/tags" Target="../tags/tag256.xml"/></Relationships>
</file>

<file path=ppt/slides/_rels/slide185.xml.rels><?xml version="1.0" encoding="UTF-8" standalone="yes"?>
<Relationships xmlns="http://schemas.openxmlformats.org/package/2006/relationships"><Relationship Id="rId3" Type="http://schemas.openxmlformats.org/officeDocument/2006/relationships/notesSlide" Target="../notesSlides/notesSlide185.xml"/><Relationship Id="rId2" Type="http://schemas.openxmlformats.org/officeDocument/2006/relationships/slideLayout" Target="../slideLayouts/slideLayout2.xml"/><Relationship Id="rId1" Type="http://schemas.openxmlformats.org/officeDocument/2006/relationships/tags" Target="../tags/tag257.xml"/></Relationships>
</file>

<file path=ppt/slides/_rels/slide186.xml.rels><?xml version="1.0" encoding="UTF-8" standalone="yes"?>
<Relationships xmlns="http://schemas.openxmlformats.org/package/2006/relationships"><Relationship Id="rId3" Type="http://schemas.openxmlformats.org/officeDocument/2006/relationships/notesSlide" Target="../notesSlides/notesSlide186.xml"/><Relationship Id="rId2" Type="http://schemas.openxmlformats.org/officeDocument/2006/relationships/slideLayout" Target="../slideLayouts/slideLayout2.xml"/><Relationship Id="rId1" Type="http://schemas.openxmlformats.org/officeDocument/2006/relationships/tags" Target="../tags/tag258.xml"/></Relationships>
</file>

<file path=ppt/slides/_rels/slide187.xml.rels><?xml version="1.0" encoding="UTF-8" standalone="yes"?>
<Relationships xmlns="http://schemas.openxmlformats.org/package/2006/relationships"><Relationship Id="rId3" Type="http://schemas.openxmlformats.org/officeDocument/2006/relationships/notesSlide" Target="../notesSlides/notesSlide187.xml"/><Relationship Id="rId2" Type="http://schemas.openxmlformats.org/officeDocument/2006/relationships/slideLayout" Target="../slideLayouts/slideLayout2.xml"/><Relationship Id="rId1" Type="http://schemas.openxmlformats.org/officeDocument/2006/relationships/tags" Target="../tags/tag259.xml"/></Relationships>
</file>

<file path=ppt/slides/_rels/slide188.xml.rels><?xml version="1.0" encoding="UTF-8" standalone="yes"?>
<Relationships xmlns="http://schemas.openxmlformats.org/package/2006/relationships"><Relationship Id="rId3" Type="http://schemas.openxmlformats.org/officeDocument/2006/relationships/notesSlide" Target="../notesSlides/notesSlide188.xml"/><Relationship Id="rId2" Type="http://schemas.openxmlformats.org/officeDocument/2006/relationships/slideLayout" Target="../slideLayouts/slideLayout2.xml"/><Relationship Id="rId1" Type="http://schemas.openxmlformats.org/officeDocument/2006/relationships/tags" Target="../tags/tag260.xml"/></Relationships>
</file>

<file path=ppt/slides/_rels/slide189.xml.rels><?xml version="1.0" encoding="UTF-8" standalone="yes"?>
<Relationships xmlns="http://schemas.openxmlformats.org/package/2006/relationships"><Relationship Id="rId3" Type="http://schemas.openxmlformats.org/officeDocument/2006/relationships/notesSlide" Target="../notesSlides/notesSlide189.xml"/><Relationship Id="rId2" Type="http://schemas.openxmlformats.org/officeDocument/2006/relationships/slideLayout" Target="../slideLayouts/slideLayout2.xml"/><Relationship Id="rId1" Type="http://schemas.openxmlformats.org/officeDocument/2006/relationships/tags" Target="../tags/tag261.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190.xml.rels><?xml version="1.0" encoding="UTF-8" standalone="yes"?>
<Relationships xmlns="http://schemas.openxmlformats.org/package/2006/relationships"><Relationship Id="rId3" Type="http://schemas.openxmlformats.org/officeDocument/2006/relationships/notesSlide" Target="../notesSlides/notesSlide190.xml"/><Relationship Id="rId2" Type="http://schemas.openxmlformats.org/officeDocument/2006/relationships/slideLayout" Target="../slideLayouts/slideLayout2.xml"/><Relationship Id="rId1" Type="http://schemas.openxmlformats.org/officeDocument/2006/relationships/tags" Target="../tags/tag262.xml"/></Relationships>
</file>

<file path=ppt/slides/_rels/slide191.xml.rels><?xml version="1.0" encoding="UTF-8" standalone="yes"?>
<Relationships xmlns="http://schemas.openxmlformats.org/package/2006/relationships"><Relationship Id="rId3" Type="http://schemas.openxmlformats.org/officeDocument/2006/relationships/notesSlide" Target="../notesSlides/notesSlide191.xml"/><Relationship Id="rId2" Type="http://schemas.openxmlformats.org/officeDocument/2006/relationships/slideLayout" Target="../slideLayouts/slideLayout2.xml"/><Relationship Id="rId1" Type="http://schemas.openxmlformats.org/officeDocument/2006/relationships/tags" Target="../tags/tag263.xml"/></Relationships>
</file>

<file path=ppt/slides/_rels/slide192.xml.rels><?xml version="1.0" encoding="UTF-8" standalone="yes"?>
<Relationships xmlns="http://schemas.openxmlformats.org/package/2006/relationships"><Relationship Id="rId3" Type="http://schemas.openxmlformats.org/officeDocument/2006/relationships/notesSlide" Target="../notesSlides/notesSlide192.xml"/><Relationship Id="rId2" Type="http://schemas.openxmlformats.org/officeDocument/2006/relationships/slideLayout" Target="../slideLayouts/slideLayout2.xml"/><Relationship Id="rId1" Type="http://schemas.openxmlformats.org/officeDocument/2006/relationships/tags" Target="../tags/tag264.xml"/></Relationships>
</file>

<file path=ppt/slides/_rels/slide193.xml.rels><?xml version="1.0" encoding="UTF-8" standalone="yes"?>
<Relationships xmlns="http://schemas.openxmlformats.org/package/2006/relationships"><Relationship Id="rId3" Type="http://schemas.openxmlformats.org/officeDocument/2006/relationships/notesSlide" Target="../notesSlides/notesSlide193.xml"/><Relationship Id="rId2" Type="http://schemas.openxmlformats.org/officeDocument/2006/relationships/slideLayout" Target="../slideLayouts/slideLayout2.xml"/><Relationship Id="rId1" Type="http://schemas.openxmlformats.org/officeDocument/2006/relationships/tags" Target="../tags/tag265.xml"/></Relationships>
</file>

<file path=ppt/slides/_rels/slide194.xml.rels><?xml version="1.0" encoding="UTF-8" standalone="yes"?>
<Relationships xmlns="http://schemas.openxmlformats.org/package/2006/relationships"><Relationship Id="rId3" Type="http://schemas.openxmlformats.org/officeDocument/2006/relationships/notesSlide" Target="../notesSlides/notesSlide194.xml"/><Relationship Id="rId2" Type="http://schemas.openxmlformats.org/officeDocument/2006/relationships/slideLayout" Target="../slideLayouts/slideLayout2.xml"/><Relationship Id="rId1" Type="http://schemas.openxmlformats.org/officeDocument/2006/relationships/tags" Target="../tags/tag266.xml"/><Relationship Id="rId4" Type="http://schemas.openxmlformats.org/officeDocument/2006/relationships/hyperlink" Target="http://www.dotdom1.state.pa.us/ecms/ecms_training_calendar.nsf"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xml"/><Relationship Id="rId1" Type="http://schemas.openxmlformats.org/officeDocument/2006/relationships/tags" Target="../tags/tag10.xml"/><Relationship Id="rId5" Type="http://schemas.openxmlformats.org/officeDocument/2006/relationships/image" Target="../media/image13.emf"/><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30.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31.xml"/></Relationships>
</file>

<file path=ppt/slides/_rels/slide23.xml.rels><?xml version="1.0" encoding="UTF-8" standalone="yes"?>
<Relationships xmlns="http://schemas.openxmlformats.org/package/2006/relationships"><Relationship Id="rId3" Type="http://schemas.openxmlformats.org/officeDocument/2006/relationships/tags" Target="../tags/tag34.xml"/><Relationship Id="rId7" Type="http://schemas.openxmlformats.org/officeDocument/2006/relationships/image" Target="../media/image15.emf"/><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image" Target="../media/image14.emf"/><Relationship Id="rId5" Type="http://schemas.openxmlformats.org/officeDocument/2006/relationships/notesSlide" Target="../notesSlides/notesSlide23.xml"/><Relationship Id="rId4"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tags" Target="../tags/tag37.xml"/><Relationship Id="rId7" Type="http://schemas.openxmlformats.org/officeDocument/2006/relationships/image" Target="../media/image16.png"/><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image" Target="../media/image14.emf"/><Relationship Id="rId5" Type="http://schemas.openxmlformats.org/officeDocument/2006/relationships/notesSlide" Target="../notesSlides/notesSlide24.xml"/><Relationship Id="rId4"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9.xml"/><Relationship Id="rId1" Type="http://schemas.openxmlformats.org/officeDocument/2006/relationships/tags" Target="../tags/tag38.xml"/><Relationship Id="rId5" Type="http://schemas.openxmlformats.org/officeDocument/2006/relationships/image" Target="../media/image14.emf"/><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1.xml"/><Relationship Id="rId1" Type="http://schemas.openxmlformats.org/officeDocument/2006/relationships/tags" Target="../tags/tag40.xml"/><Relationship Id="rId5" Type="http://schemas.openxmlformats.org/officeDocument/2006/relationships/image" Target="../media/image17.emf"/><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3.xml"/><Relationship Id="rId1" Type="http://schemas.openxmlformats.org/officeDocument/2006/relationships/tags" Target="../tags/tag42.xml"/><Relationship Id="rId5" Type="http://schemas.openxmlformats.org/officeDocument/2006/relationships/image" Target="../media/image17.emf"/><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5.xml"/><Relationship Id="rId1" Type="http://schemas.openxmlformats.org/officeDocument/2006/relationships/tags" Target="../tags/tag44.xml"/><Relationship Id="rId5" Type="http://schemas.openxmlformats.org/officeDocument/2006/relationships/image" Target="../media/image17.emf"/><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7.xml"/><Relationship Id="rId1" Type="http://schemas.openxmlformats.org/officeDocument/2006/relationships/tags" Target="../tags/tag46.xml"/><Relationship Id="rId5" Type="http://schemas.openxmlformats.org/officeDocument/2006/relationships/image" Target="../media/image17.emf"/><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9.xml"/><Relationship Id="rId1" Type="http://schemas.openxmlformats.org/officeDocument/2006/relationships/tags" Target="../tags/tag48.xml"/><Relationship Id="rId5" Type="http://schemas.openxmlformats.org/officeDocument/2006/relationships/image" Target="../media/image17.emf"/><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1.xml"/><Relationship Id="rId1" Type="http://schemas.openxmlformats.org/officeDocument/2006/relationships/tags" Target="../tags/tag50.xml"/><Relationship Id="rId5" Type="http://schemas.openxmlformats.org/officeDocument/2006/relationships/image" Target="../media/image17.emf"/><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5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53.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5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6.xml"/><Relationship Id="rId1" Type="http://schemas.openxmlformats.org/officeDocument/2006/relationships/tags" Target="../tags/tag55.xml"/><Relationship Id="rId5" Type="http://schemas.openxmlformats.org/officeDocument/2006/relationships/image" Target="../media/image18.emf"/><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57.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58.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0.xml"/><Relationship Id="rId1" Type="http://schemas.openxmlformats.org/officeDocument/2006/relationships/tags" Target="../tags/tag59.xml"/><Relationship Id="rId5" Type="http://schemas.openxmlformats.org/officeDocument/2006/relationships/image" Target="../media/image19.emf"/><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6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ags" Target="../tags/tag62.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ags" Target="../tags/tag63.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tags" Target="../tags/tag64.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ags" Target="../tags/tag65.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7.xml"/><Relationship Id="rId1" Type="http://schemas.openxmlformats.org/officeDocument/2006/relationships/tags" Target="../tags/tag66.xml"/><Relationship Id="rId5" Type="http://schemas.openxmlformats.org/officeDocument/2006/relationships/image" Target="../media/image20.emf"/><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tags" Target="../tags/tag68.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0.xml"/><Relationship Id="rId1" Type="http://schemas.openxmlformats.org/officeDocument/2006/relationships/tags" Target="../tags/tag69.xml"/><Relationship Id="rId5" Type="http://schemas.openxmlformats.org/officeDocument/2006/relationships/image" Target="../media/image21.emf"/><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71.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tags" Target="../tags/tag72.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tags" Target="../tags/tag7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tags" Target="../tags/tag74.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6.xml"/><Relationship Id="rId1" Type="http://schemas.openxmlformats.org/officeDocument/2006/relationships/tags" Target="../tags/tag75.xml"/><Relationship Id="rId5" Type="http://schemas.openxmlformats.org/officeDocument/2006/relationships/image" Target="../media/image22.emf"/><Relationship Id="rId4"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8.xml"/><Relationship Id="rId1" Type="http://schemas.openxmlformats.org/officeDocument/2006/relationships/tags" Target="../tags/tag77.xml"/><Relationship Id="rId5" Type="http://schemas.openxmlformats.org/officeDocument/2006/relationships/image" Target="../media/image22.emf"/><Relationship Id="rId4"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xml"/><Relationship Id="rId1" Type="http://schemas.openxmlformats.org/officeDocument/2006/relationships/tags" Target="../tags/tag79.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1.xml"/><Relationship Id="rId1" Type="http://schemas.openxmlformats.org/officeDocument/2006/relationships/tags" Target="../tags/tag80.xml"/><Relationship Id="rId5" Type="http://schemas.openxmlformats.org/officeDocument/2006/relationships/image" Target="../media/image22.emf"/><Relationship Id="rId4"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3.xml"/><Relationship Id="rId1" Type="http://schemas.openxmlformats.org/officeDocument/2006/relationships/tags" Target="../tags/tag82.xml"/><Relationship Id="rId5" Type="http://schemas.openxmlformats.org/officeDocument/2006/relationships/image" Target="../media/image23.emf"/><Relationship Id="rId4"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xml"/><Relationship Id="rId1" Type="http://schemas.openxmlformats.org/officeDocument/2006/relationships/tags" Target="../tags/tag84.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6.xml"/><Relationship Id="rId1" Type="http://schemas.openxmlformats.org/officeDocument/2006/relationships/tags" Target="../tags/tag85.xml"/><Relationship Id="rId5" Type="http://schemas.openxmlformats.org/officeDocument/2006/relationships/image" Target="../media/image24.emf"/><Relationship Id="rId4"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8.xml"/><Relationship Id="rId1" Type="http://schemas.openxmlformats.org/officeDocument/2006/relationships/tags" Target="../tags/tag87.xml"/><Relationship Id="rId5" Type="http://schemas.openxmlformats.org/officeDocument/2006/relationships/image" Target="../media/image24.emf"/><Relationship Id="rId4"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0.xml"/><Relationship Id="rId1" Type="http://schemas.openxmlformats.org/officeDocument/2006/relationships/tags" Target="../tags/tag89.xml"/><Relationship Id="rId5" Type="http://schemas.openxmlformats.org/officeDocument/2006/relationships/image" Target="../media/image24.emf"/><Relationship Id="rId4"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xml"/><Relationship Id="rId1" Type="http://schemas.openxmlformats.org/officeDocument/2006/relationships/tags" Target="../tags/tag91.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xml"/><Relationship Id="rId1" Type="http://schemas.openxmlformats.org/officeDocument/2006/relationships/tags" Target="../tags/tag92.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4.xml"/><Relationship Id="rId1" Type="http://schemas.openxmlformats.org/officeDocument/2006/relationships/tags" Target="../tags/tag93.xml"/><Relationship Id="rId5" Type="http://schemas.openxmlformats.org/officeDocument/2006/relationships/image" Target="../media/image25.emf"/><Relationship Id="rId4"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6.xml"/><Relationship Id="rId1" Type="http://schemas.openxmlformats.org/officeDocument/2006/relationships/tags" Target="../tags/tag95.xml"/><Relationship Id="rId5" Type="http://schemas.openxmlformats.org/officeDocument/2006/relationships/image" Target="../media/image25.emf"/><Relationship Id="rId4"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8.xml"/><Relationship Id="rId1" Type="http://schemas.openxmlformats.org/officeDocument/2006/relationships/tags" Target="../tags/tag97.xml"/><Relationship Id="rId5" Type="http://schemas.openxmlformats.org/officeDocument/2006/relationships/image" Target="../media/image25.emf"/><Relationship Id="rId4"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0.xml"/><Relationship Id="rId1" Type="http://schemas.openxmlformats.org/officeDocument/2006/relationships/tags" Target="../tags/tag99.xml"/><Relationship Id="rId5" Type="http://schemas.openxmlformats.org/officeDocument/2006/relationships/image" Target="../media/image26.emf"/><Relationship Id="rId4"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2.xml"/><Relationship Id="rId1" Type="http://schemas.openxmlformats.org/officeDocument/2006/relationships/tags" Target="../tags/tag101.xml"/><Relationship Id="rId5" Type="http://schemas.openxmlformats.org/officeDocument/2006/relationships/image" Target="../media/image26.emf"/><Relationship Id="rId4"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2.xml"/><Relationship Id="rId1" Type="http://schemas.openxmlformats.org/officeDocument/2006/relationships/tags" Target="../tags/tag103.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xml"/><Relationship Id="rId1" Type="http://schemas.openxmlformats.org/officeDocument/2006/relationships/tags" Target="../tags/tag104.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6.xml"/><Relationship Id="rId1" Type="http://schemas.openxmlformats.org/officeDocument/2006/relationships/tags" Target="../tags/tag105.xml"/><Relationship Id="rId5" Type="http://schemas.openxmlformats.org/officeDocument/2006/relationships/image" Target="../media/image27.emf"/><Relationship Id="rId4"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8.xml"/><Relationship Id="rId1" Type="http://schemas.openxmlformats.org/officeDocument/2006/relationships/tags" Target="../tags/tag107.xml"/><Relationship Id="rId5" Type="http://schemas.openxmlformats.org/officeDocument/2006/relationships/image" Target="../media/image28.emf"/><Relationship Id="rId4"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2.xml"/><Relationship Id="rId1" Type="http://schemas.openxmlformats.org/officeDocument/2006/relationships/tags" Target="../tags/tag109.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xml"/><Relationship Id="rId1" Type="http://schemas.openxmlformats.org/officeDocument/2006/relationships/tags" Target="../tags/tag110.xml"/></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2.xml"/><Relationship Id="rId1" Type="http://schemas.openxmlformats.org/officeDocument/2006/relationships/tags" Target="../tags/tag111.xml"/><Relationship Id="rId5" Type="http://schemas.openxmlformats.org/officeDocument/2006/relationships/image" Target="../media/image29.emf"/><Relationship Id="rId4"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4.xml"/><Relationship Id="rId1" Type="http://schemas.openxmlformats.org/officeDocument/2006/relationships/tags" Target="../tags/tag113.xml"/><Relationship Id="rId5" Type="http://schemas.openxmlformats.org/officeDocument/2006/relationships/image" Target="../media/image29.emf"/><Relationship Id="rId4"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2.xml"/><Relationship Id="rId1" Type="http://schemas.openxmlformats.org/officeDocument/2006/relationships/tags" Target="../tags/tag115.xml"/></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7.xml"/><Relationship Id="rId1" Type="http://schemas.openxmlformats.org/officeDocument/2006/relationships/tags" Target="../tags/tag116.xml"/><Relationship Id="rId5" Type="http://schemas.openxmlformats.org/officeDocument/2006/relationships/image" Target="../media/image29.emf"/><Relationship Id="rId4"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2.xml"/><Relationship Id="rId1" Type="http://schemas.openxmlformats.org/officeDocument/2006/relationships/tags" Target="../tags/tag118.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2.xml"/><Relationship Id="rId1" Type="http://schemas.openxmlformats.org/officeDocument/2006/relationships/tags" Target="../tags/tag119.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2.xml"/><Relationship Id="rId1" Type="http://schemas.openxmlformats.org/officeDocument/2006/relationships/tags" Target="../tags/tag120.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2.xml"/><Relationship Id="rId1" Type="http://schemas.openxmlformats.org/officeDocument/2006/relationships/tags" Target="../tags/tag121.xml"/><Relationship Id="rId5" Type="http://schemas.openxmlformats.org/officeDocument/2006/relationships/image" Target="../media/image30.emf"/><Relationship Id="rId4"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2.xml"/><Relationship Id="rId1" Type="http://schemas.openxmlformats.org/officeDocument/2006/relationships/tags" Target="../tags/tag123.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2.xml"/><Relationship Id="rId1" Type="http://schemas.openxmlformats.org/officeDocument/2006/relationships/tags" Target="../tags/tag124.xml"/></Relationships>
</file>

<file path=ppt/slides/_rels/slide8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6.xml"/><Relationship Id="rId1" Type="http://schemas.openxmlformats.org/officeDocument/2006/relationships/tags" Target="../tags/tag125.xml"/><Relationship Id="rId5" Type="http://schemas.openxmlformats.org/officeDocument/2006/relationships/image" Target="../media/image31.emf"/><Relationship Id="rId4"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2.xml"/><Relationship Id="rId1" Type="http://schemas.openxmlformats.org/officeDocument/2006/relationships/tags" Target="../tags/tag127.xml"/></Relationships>
</file>

<file path=ppt/slides/_rels/slide8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9.xml"/><Relationship Id="rId1" Type="http://schemas.openxmlformats.org/officeDocument/2006/relationships/tags" Target="../tags/tag128.xml"/><Relationship Id="rId5" Type="http://schemas.openxmlformats.org/officeDocument/2006/relationships/image" Target="../media/image32.emf"/><Relationship Id="rId4"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2.xml"/><Relationship Id="rId1" Type="http://schemas.openxmlformats.org/officeDocument/2006/relationships/tags" Target="../tags/tag130.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2.xml"/><Relationship Id="rId1" Type="http://schemas.openxmlformats.org/officeDocument/2006/relationships/tags" Target="../tags/tag131.xml"/></Relationships>
</file>

<file path=ppt/slides/_rels/slide8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3.xml"/><Relationship Id="rId1" Type="http://schemas.openxmlformats.org/officeDocument/2006/relationships/tags" Target="../tags/tag132.xml"/><Relationship Id="rId5" Type="http://schemas.openxmlformats.org/officeDocument/2006/relationships/image" Target="../media/image33.emf"/><Relationship Id="rId4" Type="http://schemas.openxmlformats.org/officeDocument/2006/relationships/notesSlide" Target="../notesSlides/notesSlide88.xml"/></Relationships>
</file>

<file path=ppt/slides/_rels/slide8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5.xml"/><Relationship Id="rId1" Type="http://schemas.openxmlformats.org/officeDocument/2006/relationships/tags" Target="../tags/tag134.xml"/><Relationship Id="rId5" Type="http://schemas.openxmlformats.org/officeDocument/2006/relationships/image" Target="../media/image33.emf"/><Relationship Id="rId4" Type="http://schemas.openxmlformats.org/officeDocument/2006/relationships/notesSlide" Target="../notesSlides/notesSlide89.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2.xml"/><Relationship Id="rId1" Type="http://schemas.openxmlformats.org/officeDocument/2006/relationships/tags" Target="../tags/tag136.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2.xml"/><Relationship Id="rId1" Type="http://schemas.openxmlformats.org/officeDocument/2006/relationships/tags" Target="../tags/tag137.xm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2.xml"/><Relationship Id="rId1" Type="http://schemas.openxmlformats.org/officeDocument/2006/relationships/tags" Target="../tags/tag138.xml"/></Relationships>
</file>

<file path=ppt/slides/_rels/slide9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0.xml"/><Relationship Id="rId1" Type="http://schemas.openxmlformats.org/officeDocument/2006/relationships/tags" Target="../tags/tag139.xml"/><Relationship Id="rId5" Type="http://schemas.openxmlformats.org/officeDocument/2006/relationships/image" Target="../media/image34.emf"/><Relationship Id="rId4" Type="http://schemas.openxmlformats.org/officeDocument/2006/relationships/notesSlide" Target="../notesSlides/notesSlide93.xml"/></Relationships>
</file>

<file path=ppt/slides/_rels/slide94.xml.rels><?xml version="1.0" encoding="UTF-8" standalone="yes"?>
<Relationships xmlns="http://schemas.openxmlformats.org/package/2006/relationships"><Relationship Id="rId3" Type="http://schemas.openxmlformats.org/officeDocument/2006/relationships/tags" Target="../tags/tag143.xml"/><Relationship Id="rId7" Type="http://schemas.openxmlformats.org/officeDocument/2006/relationships/image" Target="../media/image36.emf"/><Relationship Id="rId2" Type="http://schemas.openxmlformats.org/officeDocument/2006/relationships/tags" Target="../tags/tag142.xml"/><Relationship Id="rId1" Type="http://schemas.openxmlformats.org/officeDocument/2006/relationships/tags" Target="../tags/tag141.xml"/><Relationship Id="rId6" Type="http://schemas.openxmlformats.org/officeDocument/2006/relationships/image" Target="../media/image35.emf"/><Relationship Id="rId5" Type="http://schemas.openxmlformats.org/officeDocument/2006/relationships/notesSlide" Target="../notesSlides/notesSlide94.xml"/><Relationship Id="rId4"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2.xml"/><Relationship Id="rId1" Type="http://schemas.openxmlformats.org/officeDocument/2006/relationships/tags" Target="../tags/tag144.xml"/></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2.xml"/><Relationship Id="rId1" Type="http://schemas.openxmlformats.org/officeDocument/2006/relationships/tags" Target="../tags/tag145.xml"/></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2.xml"/><Relationship Id="rId1" Type="http://schemas.openxmlformats.org/officeDocument/2006/relationships/tags" Target="../tags/tag146.xml"/></Relationships>
</file>

<file path=ppt/slides/_rels/slide9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8.xml"/><Relationship Id="rId1" Type="http://schemas.openxmlformats.org/officeDocument/2006/relationships/tags" Target="../tags/tag147.xml"/><Relationship Id="rId5" Type="http://schemas.openxmlformats.org/officeDocument/2006/relationships/image" Target="../media/image37.emf"/><Relationship Id="rId4" Type="http://schemas.openxmlformats.org/officeDocument/2006/relationships/notesSlide" Target="../notesSlides/notesSlide98.xml"/></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2.xml"/><Relationship Id="rId1" Type="http://schemas.openxmlformats.org/officeDocument/2006/relationships/tags" Target="../tags/tag14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600" dirty="0" smtClean="0"/>
              <a:t>Traffic Signal Construction and Inspection in Pennsylvania</a:t>
            </a:r>
            <a:endParaRPr lang="en-US" sz="3600" dirty="0"/>
          </a:p>
        </p:txBody>
      </p:sp>
      <p:sp>
        <p:nvSpPr>
          <p:cNvPr id="3" name="Subtitle 2"/>
          <p:cNvSpPr>
            <a:spLocks noGrp="1"/>
          </p:cNvSpPr>
          <p:nvPr>
            <p:ph type="subTitle" idx="1"/>
          </p:nvPr>
        </p:nvSpPr>
        <p:spPr>
          <a:xfrm>
            <a:off x="152400" y="4171950"/>
            <a:ext cx="2971800" cy="2609850"/>
          </a:xfrm>
        </p:spPr>
        <p:txBody>
          <a:bodyPr>
            <a:normAutofit/>
          </a:bodyPr>
          <a:lstStyle/>
          <a:p>
            <a:r>
              <a:rPr lang="en-US" sz="2800" dirty="0" smtClean="0"/>
              <a:t>Module 6:</a:t>
            </a:r>
          </a:p>
          <a:p>
            <a:r>
              <a:rPr lang="en-US" sz="2800" dirty="0" smtClean="0"/>
              <a:t>Traffic Signal Inspection</a:t>
            </a:r>
            <a:endParaRPr lang="en-US" sz="2800" dirty="0"/>
          </a:p>
        </p:txBody>
      </p:sp>
      <p:sp>
        <p:nvSpPr>
          <p:cNvPr id="5" name="Rectangle 4"/>
          <p:cNvSpPr/>
          <p:nvPr/>
        </p:nvSpPr>
        <p:spPr>
          <a:xfrm>
            <a:off x="152400" y="2438400"/>
            <a:ext cx="2971800" cy="17335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C:\01Projects\PennDOT\Admin (General)\Media Kit\2008CntrPennDOTColor.jpg"/>
          <p:cNvPicPr>
            <a:picLocks noChangeAspect="1" noChangeArrowheads="1"/>
          </p:cNvPicPr>
          <p:nvPr>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228600" y="2514599"/>
            <a:ext cx="2791509" cy="14859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Submittals and Approvals</a:t>
            </a:r>
          </a:p>
        </p:txBody>
      </p:sp>
      <p:sp>
        <p:nvSpPr>
          <p:cNvPr id="3" name="Content Placeholder 2"/>
          <p:cNvSpPr>
            <a:spLocks noGrp="1"/>
          </p:cNvSpPr>
          <p:nvPr>
            <p:ph idx="1"/>
          </p:nvPr>
        </p:nvSpPr>
        <p:spPr/>
        <p:txBody>
          <a:bodyPr>
            <a:normAutofit/>
          </a:bodyPr>
          <a:lstStyle/>
          <a:p>
            <a:r>
              <a:rPr lang="en-US" dirty="0"/>
              <a:t>Submittals and </a:t>
            </a:r>
            <a:r>
              <a:rPr lang="en-US" dirty="0" smtClean="0"/>
              <a:t>Approvals</a:t>
            </a:r>
          </a:p>
          <a:p>
            <a:pPr lvl="1"/>
            <a:r>
              <a:rPr lang="en-US" dirty="0"/>
              <a:t>Work with the contractor to submit the following</a:t>
            </a:r>
            <a:r>
              <a:rPr lang="en-US" dirty="0" smtClean="0"/>
              <a:t>:</a:t>
            </a:r>
          </a:p>
          <a:p>
            <a:pPr lvl="2"/>
            <a:r>
              <a:rPr lang="en-US" dirty="0" smtClean="0"/>
              <a:t>Three </a:t>
            </a:r>
            <a:r>
              <a:rPr lang="en-US" dirty="0"/>
              <a:t>copies of the cabinet wiring diagram and manufacturer's timing plan for each controller </a:t>
            </a:r>
            <a:r>
              <a:rPr lang="en-US" dirty="0" smtClean="0"/>
              <a:t>assembly</a:t>
            </a:r>
            <a:endParaRPr lang="en-US" dirty="0"/>
          </a:p>
          <a:p>
            <a:pPr lvl="2"/>
            <a:r>
              <a:rPr lang="en-US" dirty="0" smtClean="0"/>
              <a:t>Three </a:t>
            </a:r>
            <a:r>
              <a:rPr lang="en-US" dirty="0"/>
              <a:t>copies of warranties, guarantees, instruction manuals, wiring diagrams and parts </a:t>
            </a:r>
            <a:r>
              <a:rPr lang="en-US" dirty="0" smtClean="0"/>
              <a:t>lists</a:t>
            </a:r>
            <a:endParaRPr lang="en-US" dirty="0"/>
          </a:p>
        </p:txBody>
      </p:sp>
    </p:spTree>
    <p:custDataLst>
      <p:tags r:id="rId1"/>
    </p:custDataLst>
    <p:extLst>
      <p:ext uri="{BB962C8B-B14F-4D97-AF65-F5344CB8AC3E}">
        <p14:creationId xmlns:p14="http://schemas.microsoft.com/office/powerpoint/2010/main" val="8257017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Junction Boxes</a:t>
            </a:r>
          </a:p>
        </p:txBody>
      </p:sp>
      <p:sp>
        <p:nvSpPr>
          <p:cNvPr id="3" name="Content Placeholder 2"/>
          <p:cNvSpPr>
            <a:spLocks noGrp="1"/>
          </p:cNvSpPr>
          <p:nvPr>
            <p:ph idx="1"/>
          </p:nvPr>
        </p:nvSpPr>
        <p:spPr/>
        <p:txBody>
          <a:bodyPr>
            <a:normAutofit/>
          </a:bodyPr>
          <a:lstStyle/>
          <a:p>
            <a:r>
              <a:rPr lang="en-US" dirty="0"/>
              <a:t>Junction </a:t>
            </a:r>
            <a:r>
              <a:rPr lang="en-US" dirty="0" smtClean="0"/>
              <a:t>Boxes</a:t>
            </a:r>
          </a:p>
          <a:p>
            <a:pPr marL="971550" lvl="1" indent="-514350">
              <a:buFont typeface="+mj-lt"/>
              <a:buAutoNum type="arabicPeriod" startAt="4"/>
            </a:pPr>
            <a:r>
              <a:rPr lang="en-US" dirty="0" smtClean="0"/>
              <a:t>Verify the rim of the box is 1” above final grade in earth or flush with final grade in paved surface areas</a:t>
            </a:r>
          </a:p>
          <a:p>
            <a:pPr marL="971550" lvl="1" indent="-514350">
              <a:buFont typeface="+mj-lt"/>
              <a:buAutoNum type="arabicPeriod" startAt="4"/>
            </a:pPr>
            <a:r>
              <a:rPr lang="en-US" dirty="0" smtClean="0"/>
              <a:t>Verify </a:t>
            </a:r>
            <a:r>
              <a:rPr lang="en-US" dirty="0"/>
              <a:t>the lid is </a:t>
            </a:r>
            <a:r>
              <a:rPr lang="en-US" dirty="0" smtClean="0"/>
              <a:t>non-slip </a:t>
            </a:r>
            <a:r>
              <a:rPr lang="en-US" dirty="0"/>
              <a:t>and is secured by a minimum of two corrosion resistant </a:t>
            </a:r>
            <a:r>
              <a:rPr lang="en-US" dirty="0" smtClean="0"/>
              <a:t>fasteners</a:t>
            </a:r>
            <a:endParaRPr lang="en-US" dirty="0"/>
          </a:p>
          <a:p>
            <a:pPr marL="971550" lvl="1" indent="-514350">
              <a:buFont typeface="+mj-lt"/>
              <a:buAutoNum type="arabicPeriod" startAt="4"/>
            </a:pPr>
            <a:r>
              <a:rPr lang="en-US" dirty="0"/>
              <a:t>Verify that a </a:t>
            </a:r>
            <a:r>
              <a:rPr lang="en-US" dirty="0" smtClean="0"/>
              <a:t>water-tight </a:t>
            </a:r>
            <a:r>
              <a:rPr lang="en-US" dirty="0"/>
              <a:t>connection to the housing is </a:t>
            </a:r>
            <a:r>
              <a:rPr lang="en-US" dirty="0" smtClean="0"/>
              <a:t>provided </a:t>
            </a:r>
          </a:p>
          <a:p>
            <a:pPr marL="1371600" lvl="2" indent="-514350"/>
            <a:r>
              <a:rPr lang="en-US" dirty="0" smtClean="0"/>
              <a:t>Publication </a:t>
            </a:r>
            <a:r>
              <a:rPr lang="en-US" dirty="0"/>
              <a:t>408 Section 1104.05(c</a:t>
            </a:r>
            <a:r>
              <a:rPr lang="en-US" dirty="0" smtClean="0"/>
              <a:t>)</a:t>
            </a:r>
            <a:endParaRPr lang="en-US" dirty="0"/>
          </a:p>
        </p:txBody>
      </p:sp>
    </p:spTree>
    <p:custDataLst>
      <p:tags r:id="rId1"/>
    </p:custDataLst>
    <p:extLst>
      <p:ext uri="{BB962C8B-B14F-4D97-AF65-F5344CB8AC3E}">
        <p14:creationId xmlns:p14="http://schemas.microsoft.com/office/powerpoint/2010/main" val="412786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 calcmode="lin" valueType="num">
                                      <p:cBhvr>
                                        <p:cTn id="33"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4"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Junction Boxes</a:t>
            </a:r>
          </a:p>
        </p:txBody>
      </p:sp>
      <p:sp>
        <p:nvSpPr>
          <p:cNvPr id="3" name="Content Placeholder 2"/>
          <p:cNvSpPr>
            <a:spLocks noGrp="1"/>
          </p:cNvSpPr>
          <p:nvPr>
            <p:ph idx="1"/>
          </p:nvPr>
        </p:nvSpPr>
        <p:spPr/>
        <p:txBody>
          <a:bodyPr>
            <a:normAutofit/>
          </a:bodyPr>
          <a:lstStyle/>
          <a:p>
            <a:r>
              <a:rPr lang="en-US" dirty="0"/>
              <a:t>Junction </a:t>
            </a:r>
            <a:r>
              <a:rPr lang="en-US" dirty="0" smtClean="0"/>
              <a:t>Boxes</a:t>
            </a:r>
          </a:p>
          <a:p>
            <a:pPr marL="971550" lvl="1" indent="-514350">
              <a:buFont typeface="+mj-lt"/>
              <a:buAutoNum type="arabicPeriod" startAt="7"/>
            </a:pPr>
            <a:r>
              <a:rPr lang="en-US" dirty="0" smtClean="0"/>
              <a:t>Verify </a:t>
            </a:r>
            <a:r>
              <a:rPr lang="en-US" dirty="0"/>
              <a:t>the words “TRAFFIC SIGNAL” are imprinted on the lid. Publication 408 Section 1104.05(c)</a:t>
            </a:r>
          </a:p>
          <a:p>
            <a:pPr marL="971550" lvl="1" indent="-514350">
              <a:buFont typeface="+mj-lt"/>
              <a:buAutoNum type="arabicPeriod" startAt="7"/>
            </a:pPr>
            <a:r>
              <a:rPr lang="en-US" dirty="0"/>
              <a:t>Verify that cast iron or steel boxes have lids that are hot-dipped galvanized with a closed cell neoprene gasket. Verify that there is a factory-installed grounding stud and hex nut in rear of the </a:t>
            </a:r>
            <a:r>
              <a:rPr lang="en-US" dirty="0" smtClean="0"/>
              <a:t>box</a:t>
            </a:r>
          </a:p>
          <a:p>
            <a:pPr marL="1371600" lvl="2" indent="-514350"/>
            <a:r>
              <a:rPr lang="en-US" dirty="0" smtClean="0"/>
              <a:t>Publication </a:t>
            </a:r>
            <a:r>
              <a:rPr lang="en-US" dirty="0"/>
              <a:t>408 Section 1101.10(a) &amp; </a:t>
            </a:r>
            <a:r>
              <a:rPr lang="en-US" dirty="0" smtClean="0"/>
              <a:t>BC-721M</a:t>
            </a:r>
            <a:endParaRPr lang="en-US" dirty="0"/>
          </a:p>
        </p:txBody>
      </p:sp>
    </p:spTree>
    <p:custDataLst>
      <p:tags r:id="rId1"/>
    </p:custDataLst>
    <p:extLst>
      <p:ext uri="{BB962C8B-B14F-4D97-AF65-F5344CB8AC3E}">
        <p14:creationId xmlns:p14="http://schemas.microsoft.com/office/powerpoint/2010/main" val="412786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p:cTn id="26"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7"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8"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Junction Boxes</a:t>
            </a:r>
          </a:p>
        </p:txBody>
      </p:sp>
      <p:sp>
        <p:nvSpPr>
          <p:cNvPr id="3" name="Content Placeholder 2"/>
          <p:cNvSpPr>
            <a:spLocks noGrp="1"/>
          </p:cNvSpPr>
          <p:nvPr>
            <p:ph idx="1"/>
          </p:nvPr>
        </p:nvSpPr>
        <p:spPr/>
        <p:txBody>
          <a:bodyPr>
            <a:normAutofit/>
          </a:bodyPr>
          <a:lstStyle/>
          <a:p>
            <a:r>
              <a:rPr lang="en-US" dirty="0"/>
              <a:t>Junction </a:t>
            </a:r>
            <a:r>
              <a:rPr lang="en-US" dirty="0" smtClean="0"/>
              <a:t>Boxes</a:t>
            </a:r>
          </a:p>
          <a:p>
            <a:pPr marL="971550" lvl="1" indent="-514350">
              <a:buFont typeface="+mj-lt"/>
              <a:buAutoNum type="arabicPeriod" startAt="9"/>
            </a:pPr>
            <a:r>
              <a:rPr lang="en-US" dirty="0" smtClean="0"/>
              <a:t>Verify </a:t>
            </a:r>
            <a:r>
              <a:rPr lang="en-US" dirty="0"/>
              <a:t>that ground lugs are used to ground metal parts and that ground wires are not directly connected with the </a:t>
            </a:r>
            <a:r>
              <a:rPr lang="en-US" dirty="0" smtClean="0"/>
              <a:t>lid</a:t>
            </a:r>
          </a:p>
          <a:p>
            <a:pPr marL="1371600" lvl="2" indent="-514350"/>
            <a:r>
              <a:rPr lang="en-US" dirty="0" smtClean="0"/>
              <a:t>RC- </a:t>
            </a:r>
            <a:r>
              <a:rPr lang="en-US" dirty="0"/>
              <a:t>81M &amp; </a:t>
            </a:r>
            <a:r>
              <a:rPr lang="en-US" dirty="0" smtClean="0"/>
              <a:t>RC-82M</a:t>
            </a:r>
            <a:endParaRPr lang="en-US" dirty="0"/>
          </a:p>
        </p:txBody>
      </p:sp>
    </p:spTree>
    <p:custDataLst>
      <p:tags r:id="rId1"/>
    </p:custDataLst>
    <p:extLst>
      <p:ext uri="{BB962C8B-B14F-4D97-AF65-F5344CB8AC3E}">
        <p14:creationId xmlns:p14="http://schemas.microsoft.com/office/powerpoint/2010/main" val="198576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Junction Boxes</a:t>
            </a:r>
          </a:p>
        </p:txBody>
      </p:sp>
      <p:sp>
        <p:nvSpPr>
          <p:cNvPr id="3" name="Content Placeholder 2"/>
          <p:cNvSpPr>
            <a:spLocks noGrp="1"/>
          </p:cNvSpPr>
          <p:nvPr>
            <p:ph idx="1"/>
          </p:nvPr>
        </p:nvSpPr>
        <p:spPr/>
        <p:txBody>
          <a:bodyPr>
            <a:normAutofit/>
          </a:bodyPr>
          <a:lstStyle/>
          <a:p>
            <a:r>
              <a:rPr lang="en-US" dirty="0"/>
              <a:t>Junction </a:t>
            </a:r>
            <a:r>
              <a:rPr lang="en-US" dirty="0" smtClean="0"/>
              <a:t>Boxes</a:t>
            </a:r>
          </a:p>
          <a:p>
            <a:pPr marL="971550" lvl="1" indent="-514350">
              <a:buFont typeface="+mj-lt"/>
              <a:buAutoNum type="arabicPeriod" startAt="10"/>
            </a:pPr>
            <a:r>
              <a:rPr lang="en-US" dirty="0" smtClean="0"/>
              <a:t>Verify </a:t>
            </a:r>
            <a:r>
              <a:rPr lang="en-US" dirty="0"/>
              <a:t>the internal depth is in conformance with the depth specified for that </a:t>
            </a:r>
            <a:r>
              <a:rPr lang="en-US" dirty="0" smtClean="0"/>
              <a:t>type</a:t>
            </a:r>
          </a:p>
          <a:p>
            <a:pPr marL="1371600" lvl="2" indent="-514350"/>
            <a:r>
              <a:rPr lang="en-US" dirty="0" smtClean="0"/>
              <a:t>TC-8804 </a:t>
            </a:r>
            <a:r>
              <a:rPr lang="en-US" dirty="0"/>
              <a:t>Sheet 2</a:t>
            </a:r>
          </a:p>
          <a:p>
            <a:pPr marL="971550" lvl="1" indent="-514350">
              <a:buFont typeface="+mj-lt"/>
              <a:buAutoNum type="arabicPeriod" startAt="10"/>
            </a:pPr>
            <a:r>
              <a:rPr lang="en-US" dirty="0"/>
              <a:t>Verify that if the bottom is closed a 2” minimum drain hole is </a:t>
            </a:r>
            <a:r>
              <a:rPr lang="en-US" dirty="0" smtClean="0"/>
              <a:t>provided</a:t>
            </a:r>
            <a:endParaRPr lang="en-US" dirty="0"/>
          </a:p>
        </p:txBody>
      </p:sp>
    </p:spTree>
    <p:custDataLst>
      <p:tags r:id="rId1"/>
    </p:custDataLst>
    <p:extLst>
      <p:ext uri="{BB962C8B-B14F-4D97-AF65-F5344CB8AC3E}">
        <p14:creationId xmlns:p14="http://schemas.microsoft.com/office/powerpoint/2010/main" val="3861330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p:cTn id="26"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7"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8"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Controllers</a:t>
            </a:r>
            <a:endParaRPr lang="en-US" dirty="0"/>
          </a:p>
        </p:txBody>
      </p:sp>
      <p:sp>
        <p:nvSpPr>
          <p:cNvPr id="3" name="Content Placeholder 2"/>
          <p:cNvSpPr>
            <a:spLocks noGrp="1"/>
          </p:cNvSpPr>
          <p:nvPr>
            <p:ph idx="1"/>
          </p:nvPr>
        </p:nvSpPr>
        <p:spPr/>
        <p:txBody>
          <a:bodyPr/>
          <a:lstStyle/>
          <a:p>
            <a:r>
              <a:rPr lang="en-US" dirty="0"/>
              <a:t>Refer to Publication 408 Sections 952 and 1104.03 for further details.</a:t>
            </a:r>
          </a:p>
          <a:p>
            <a:endParaRPr lang="en-US" dirty="0"/>
          </a:p>
        </p:txBody>
      </p:sp>
      <p:sp>
        <p:nvSpPr>
          <p:cNvPr id="4" name="Rectangle 3"/>
          <p:cNvSpPr/>
          <p:nvPr/>
        </p:nvSpPr>
        <p:spPr>
          <a:xfrm>
            <a:off x="3143502" y="762000"/>
            <a:ext cx="2637261" cy="461665"/>
          </a:xfrm>
          <a:prstGeom prst="rect">
            <a:avLst/>
          </a:prstGeom>
          <a:noFill/>
        </p:spPr>
        <p:txBody>
          <a:bodyPr wrap="none" lIns="91440" tIns="45720" rIns="91440" bIns="45720">
            <a:spAutoFit/>
          </a:bodyPr>
          <a:lstStyle/>
          <a:p>
            <a:pPr algn="ctr"/>
            <a:r>
              <a:rPr lang="en-US" sz="2400" b="1" dirty="0" smtClean="0">
                <a:ln w="1905"/>
                <a:solidFill>
                  <a:srgbClr val="FFFF00"/>
                </a:solidFill>
                <a:effectLst>
                  <a:innerShdw blurRad="69850" dist="43180" dir="5400000">
                    <a:srgbClr val="000000">
                      <a:alpha val="65000"/>
                    </a:srgbClr>
                  </a:innerShdw>
                </a:effectLst>
              </a:rPr>
              <a:t>Manual </a:t>
            </a:r>
            <a:r>
              <a:rPr lang="en-US" sz="2400" b="1" cap="none" spc="0" dirty="0" smtClean="0">
                <a:ln w="1905"/>
                <a:solidFill>
                  <a:srgbClr val="FFFF00"/>
                </a:solidFill>
                <a:effectLst>
                  <a:innerShdw blurRad="69850" dist="43180" dir="5400000">
                    <a:srgbClr val="000000">
                      <a:alpha val="65000"/>
                    </a:srgbClr>
                  </a:innerShdw>
                </a:effectLst>
              </a:rPr>
              <a:t>Section 6.5</a:t>
            </a:r>
            <a:endParaRPr lang="en-US" sz="2400" b="1" cap="none" spc="0" dirty="0">
              <a:ln w="1905"/>
              <a:solidFill>
                <a:srgbClr val="FFFF00"/>
              </a:solidFill>
              <a:effectLst>
                <a:innerShdw blurRad="69850" dist="43180" dir="5400000">
                  <a:srgbClr val="000000">
                    <a:alpha val="65000"/>
                  </a:srgbClr>
                </a:innerShdw>
              </a:effectLst>
            </a:endParaRPr>
          </a:p>
        </p:txBody>
      </p:sp>
    </p:spTree>
    <p:custDataLst>
      <p:tags r:id="rId1"/>
    </p:custDataLst>
    <p:extLst>
      <p:ext uri="{BB962C8B-B14F-4D97-AF65-F5344CB8AC3E}">
        <p14:creationId xmlns:p14="http://schemas.microsoft.com/office/powerpoint/2010/main" val="591662554"/>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Approval Listings</a:t>
            </a:r>
          </a:p>
        </p:txBody>
      </p:sp>
      <p:sp>
        <p:nvSpPr>
          <p:cNvPr id="3" name="Content Placeholder 2"/>
          <p:cNvSpPr>
            <a:spLocks noGrp="1"/>
          </p:cNvSpPr>
          <p:nvPr>
            <p:ph idx="1"/>
          </p:nvPr>
        </p:nvSpPr>
        <p:spPr/>
        <p:txBody>
          <a:bodyPr/>
          <a:lstStyle/>
          <a:p>
            <a:r>
              <a:rPr lang="en-US" dirty="0"/>
              <a:t>Approval </a:t>
            </a:r>
            <a:r>
              <a:rPr lang="en-US" dirty="0" smtClean="0"/>
              <a:t>Listings</a:t>
            </a:r>
          </a:p>
          <a:p>
            <a:pPr marL="971550" lvl="1" indent="-514350">
              <a:buFont typeface="+mj-lt"/>
              <a:buAutoNum type="arabicPeriod"/>
            </a:pPr>
            <a:r>
              <a:rPr lang="en-US" dirty="0" smtClean="0"/>
              <a:t>Verify </a:t>
            </a:r>
            <a:r>
              <a:rPr lang="en-US" dirty="0"/>
              <a:t>the controller assembly is on the approved </a:t>
            </a:r>
            <a:r>
              <a:rPr lang="en-US" dirty="0" smtClean="0"/>
              <a:t>CS-201 Form</a:t>
            </a:r>
            <a:endParaRPr lang="en-US" dirty="0"/>
          </a:p>
          <a:p>
            <a:pPr marL="971550" lvl="1" indent="-514350">
              <a:buFont typeface="+mj-lt"/>
              <a:buAutoNum type="arabicPeriod"/>
            </a:pPr>
            <a:r>
              <a:rPr lang="en-US" dirty="0" smtClean="0"/>
              <a:t>Obtain </a:t>
            </a:r>
            <a:r>
              <a:rPr lang="en-US" dirty="0"/>
              <a:t>documentation from the contractor verifying the controller assembly was shop (bench) </a:t>
            </a:r>
            <a:r>
              <a:rPr lang="en-US" dirty="0" smtClean="0"/>
              <a:t>tested</a:t>
            </a:r>
            <a:endParaRPr lang="en-US" dirty="0"/>
          </a:p>
          <a:p>
            <a:pPr marL="971550" lvl="1" indent="-514350">
              <a:buFont typeface="+mj-lt"/>
              <a:buAutoNum type="arabicPeriod"/>
            </a:pPr>
            <a:endParaRPr lang="en-US" dirty="0"/>
          </a:p>
        </p:txBody>
      </p:sp>
    </p:spTree>
    <p:custDataLst>
      <p:tags r:id="rId1"/>
    </p:custDataLst>
    <p:extLst>
      <p:ext uri="{BB962C8B-B14F-4D97-AF65-F5344CB8AC3E}">
        <p14:creationId xmlns:p14="http://schemas.microsoft.com/office/powerpoint/2010/main" val="2045651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Controller Foundations (</a:t>
            </a:r>
            <a:r>
              <a:rPr lang="en-US" dirty="0" smtClean="0"/>
              <a:t>TC-8802</a:t>
            </a:r>
            <a:r>
              <a:rPr lang="en-US" dirty="0"/>
              <a:t>)</a:t>
            </a:r>
          </a:p>
        </p:txBody>
      </p:sp>
      <p:sp>
        <p:nvSpPr>
          <p:cNvPr id="3" name="Content Placeholder 2"/>
          <p:cNvSpPr>
            <a:spLocks noGrp="1"/>
          </p:cNvSpPr>
          <p:nvPr>
            <p:ph idx="1"/>
          </p:nvPr>
        </p:nvSpPr>
        <p:spPr/>
        <p:txBody>
          <a:bodyPr/>
          <a:lstStyle/>
          <a:p>
            <a:r>
              <a:rPr lang="en-US" dirty="0"/>
              <a:t>Controller Foundations (</a:t>
            </a:r>
            <a:r>
              <a:rPr lang="en-US" dirty="0" smtClean="0"/>
              <a:t>TC-8802</a:t>
            </a:r>
            <a:r>
              <a:rPr lang="en-US" dirty="0"/>
              <a:t>)</a:t>
            </a:r>
          </a:p>
        </p:txBody>
      </p:sp>
      <p:pic>
        <p:nvPicPr>
          <p:cNvPr id="4" name="Picture 3"/>
          <p:cNvPicPr/>
          <p:nvPr>
            <p:custDataLst>
              <p:tags r:id="rId2"/>
            </p:custDataLst>
          </p:nvPr>
        </p:nvPicPr>
        <p:blipFill>
          <a:blip r:embed="rId5">
            <a:lum bright="-20000" contrast="40000"/>
            <a:extLst>
              <a:ext uri="{28A0092B-C50C-407E-A947-70E740481C1C}">
                <a14:useLocalDpi xmlns:a14="http://schemas.microsoft.com/office/drawing/2010/main" val="0"/>
              </a:ext>
            </a:extLst>
          </a:blip>
          <a:srcRect/>
          <a:stretch>
            <a:fillRect/>
          </a:stretch>
        </p:blipFill>
        <p:spPr bwMode="auto">
          <a:xfrm>
            <a:off x="1676400" y="2209800"/>
            <a:ext cx="6766596" cy="3657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ustDataLst>
      <p:tags r:id="rId1"/>
    </p:custDataLst>
    <p:extLst>
      <p:ext uri="{BB962C8B-B14F-4D97-AF65-F5344CB8AC3E}">
        <p14:creationId xmlns:p14="http://schemas.microsoft.com/office/powerpoint/2010/main" val="2045651933"/>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Controller Foundations (</a:t>
            </a:r>
            <a:r>
              <a:rPr lang="en-US" dirty="0" smtClean="0"/>
              <a:t>TC-8802</a:t>
            </a:r>
            <a:r>
              <a:rPr lang="en-US" dirty="0"/>
              <a:t>)</a:t>
            </a:r>
          </a:p>
        </p:txBody>
      </p:sp>
      <p:sp>
        <p:nvSpPr>
          <p:cNvPr id="3" name="Content Placeholder 2"/>
          <p:cNvSpPr>
            <a:spLocks noGrp="1"/>
          </p:cNvSpPr>
          <p:nvPr>
            <p:ph idx="1"/>
          </p:nvPr>
        </p:nvSpPr>
        <p:spPr/>
        <p:txBody>
          <a:bodyPr>
            <a:normAutofit/>
          </a:bodyPr>
          <a:lstStyle/>
          <a:p>
            <a:r>
              <a:rPr lang="en-US" dirty="0"/>
              <a:t>Controller Foundations (</a:t>
            </a:r>
            <a:r>
              <a:rPr lang="en-US" dirty="0" smtClean="0"/>
              <a:t>TC-8802)</a:t>
            </a:r>
          </a:p>
          <a:p>
            <a:pPr marL="971550" lvl="1" indent="-514350">
              <a:buFont typeface="+mj-lt"/>
              <a:buAutoNum type="arabicPeriod"/>
            </a:pPr>
            <a:r>
              <a:rPr lang="en-US" dirty="0"/>
              <a:t>Verify the plans call for a base mounted (Type I mounting) controller </a:t>
            </a:r>
            <a:r>
              <a:rPr lang="en-US" dirty="0" smtClean="0"/>
              <a:t>assembly</a:t>
            </a:r>
            <a:endParaRPr lang="en-US" dirty="0"/>
          </a:p>
          <a:p>
            <a:pPr marL="971550" lvl="1" indent="-514350">
              <a:buFont typeface="+mj-lt"/>
              <a:buAutoNum type="arabicPeriod"/>
            </a:pPr>
            <a:r>
              <a:rPr lang="en-US" dirty="0"/>
              <a:t>Verify the intersection and controller can be observed simultaneously from the proposed location prior to pouring the </a:t>
            </a:r>
            <a:r>
              <a:rPr lang="en-US" dirty="0" smtClean="0"/>
              <a:t>foundation</a:t>
            </a:r>
            <a:endParaRPr lang="en-US" dirty="0"/>
          </a:p>
          <a:p>
            <a:pPr marL="971550" lvl="1" indent="-514350">
              <a:buFont typeface="+mj-lt"/>
              <a:buAutoNum type="arabicPeriod"/>
            </a:pPr>
            <a:r>
              <a:rPr lang="en-US" dirty="0"/>
              <a:t>Verify the foundation is 4” larger than the cabinet on all </a:t>
            </a:r>
            <a:r>
              <a:rPr lang="en-US" dirty="0" smtClean="0"/>
              <a:t>sides</a:t>
            </a:r>
            <a:endParaRPr lang="en-US" dirty="0"/>
          </a:p>
        </p:txBody>
      </p:sp>
    </p:spTree>
    <p:custDataLst>
      <p:tags r:id="rId1"/>
    </p:custDataLst>
    <p:extLst>
      <p:ext uri="{BB962C8B-B14F-4D97-AF65-F5344CB8AC3E}">
        <p14:creationId xmlns:p14="http://schemas.microsoft.com/office/powerpoint/2010/main" val="2646473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Controller Foundations (</a:t>
            </a:r>
            <a:r>
              <a:rPr lang="en-US" dirty="0" smtClean="0"/>
              <a:t>TC-8802</a:t>
            </a:r>
            <a:r>
              <a:rPr lang="en-US" dirty="0"/>
              <a:t>)</a:t>
            </a:r>
          </a:p>
        </p:txBody>
      </p:sp>
      <p:sp>
        <p:nvSpPr>
          <p:cNvPr id="3" name="Content Placeholder 2"/>
          <p:cNvSpPr>
            <a:spLocks noGrp="1"/>
          </p:cNvSpPr>
          <p:nvPr>
            <p:ph idx="1"/>
          </p:nvPr>
        </p:nvSpPr>
        <p:spPr/>
        <p:txBody>
          <a:bodyPr>
            <a:normAutofit/>
          </a:bodyPr>
          <a:lstStyle/>
          <a:p>
            <a:r>
              <a:rPr lang="en-US" dirty="0"/>
              <a:t>Controller Foundations (</a:t>
            </a:r>
            <a:r>
              <a:rPr lang="en-US" dirty="0" smtClean="0"/>
              <a:t>TC-8802)</a:t>
            </a:r>
          </a:p>
          <a:p>
            <a:pPr marL="971550" lvl="1" indent="-514350">
              <a:buFont typeface="+mj-lt"/>
              <a:buAutoNum type="arabicPeriod" startAt="4"/>
            </a:pPr>
            <a:r>
              <a:rPr lang="en-US" dirty="0" smtClean="0"/>
              <a:t>Verify the depth of the foundation is 31” plus the diameter of the largest conduit that runs through the foundation</a:t>
            </a:r>
          </a:p>
          <a:p>
            <a:pPr marL="971550" lvl="1" indent="-514350">
              <a:buFont typeface="+mj-lt"/>
              <a:buAutoNum type="arabicPeriod" startAt="4"/>
            </a:pPr>
            <a:r>
              <a:rPr lang="en-US" dirty="0" smtClean="0"/>
              <a:t>Verify </a:t>
            </a:r>
            <a:r>
              <a:rPr lang="en-US" dirty="0"/>
              <a:t>the concrete pad in front of the controller extends 28” from the cabinet face with a depth tapering from 12” at the cabinet foundation to 6” at the front edge of the concrete </a:t>
            </a:r>
            <a:r>
              <a:rPr lang="en-US" dirty="0" smtClean="0"/>
              <a:t>pad</a:t>
            </a:r>
            <a:endParaRPr lang="en-US" dirty="0"/>
          </a:p>
          <a:p>
            <a:pPr marL="971550" lvl="1" indent="-514350">
              <a:buFont typeface="+mj-lt"/>
              <a:buAutoNum type="arabicPeriod" startAt="4"/>
            </a:pPr>
            <a:r>
              <a:rPr lang="en-US" dirty="0"/>
              <a:t>Verify that there is a ¾” chamfer on all sides of the control cabinet </a:t>
            </a:r>
            <a:r>
              <a:rPr lang="en-US" dirty="0" smtClean="0"/>
              <a:t>foundation</a:t>
            </a:r>
            <a:endParaRPr lang="en-US" dirty="0"/>
          </a:p>
        </p:txBody>
      </p:sp>
    </p:spTree>
    <p:custDataLst>
      <p:tags r:id="rId1"/>
    </p:custDataLst>
    <p:extLst>
      <p:ext uri="{BB962C8B-B14F-4D97-AF65-F5344CB8AC3E}">
        <p14:creationId xmlns:p14="http://schemas.microsoft.com/office/powerpoint/2010/main" val="295314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Controller Foundations (</a:t>
            </a:r>
            <a:r>
              <a:rPr lang="en-US" dirty="0" smtClean="0"/>
              <a:t>TC-8802</a:t>
            </a:r>
            <a:r>
              <a:rPr lang="en-US" dirty="0"/>
              <a:t>)</a:t>
            </a:r>
          </a:p>
        </p:txBody>
      </p:sp>
      <p:sp>
        <p:nvSpPr>
          <p:cNvPr id="3" name="Content Placeholder 2"/>
          <p:cNvSpPr>
            <a:spLocks noGrp="1"/>
          </p:cNvSpPr>
          <p:nvPr>
            <p:ph idx="1"/>
          </p:nvPr>
        </p:nvSpPr>
        <p:spPr/>
        <p:txBody>
          <a:bodyPr>
            <a:normAutofit/>
          </a:bodyPr>
          <a:lstStyle/>
          <a:p>
            <a:r>
              <a:rPr lang="en-US" dirty="0"/>
              <a:t>Controller Foundations (</a:t>
            </a:r>
            <a:r>
              <a:rPr lang="en-US" dirty="0" smtClean="0"/>
              <a:t>TC-8802)</a:t>
            </a:r>
          </a:p>
          <a:p>
            <a:pPr marL="971550" lvl="1" indent="-514350">
              <a:buFont typeface="+mj-lt"/>
              <a:buAutoNum type="arabicPeriod" startAt="7"/>
            </a:pPr>
            <a:r>
              <a:rPr lang="en-US" dirty="0" smtClean="0"/>
              <a:t>Verify </a:t>
            </a:r>
            <a:r>
              <a:rPr lang="en-US" dirty="0"/>
              <a:t>the top of the control cabinet foundation is elevated 4” above the finish grade at its lowest </a:t>
            </a:r>
            <a:r>
              <a:rPr lang="en-US" dirty="0" smtClean="0"/>
              <a:t>point</a:t>
            </a:r>
            <a:endParaRPr lang="en-US" dirty="0"/>
          </a:p>
          <a:p>
            <a:pPr marL="971550" lvl="1" indent="-514350">
              <a:buFont typeface="+mj-lt"/>
              <a:buAutoNum type="arabicPeriod" startAt="7"/>
            </a:pPr>
            <a:r>
              <a:rPr lang="en-US" dirty="0"/>
              <a:t>Verify that there will be no conflicts between conduits and the cabinet before constructing the </a:t>
            </a:r>
            <a:r>
              <a:rPr lang="en-US" dirty="0" smtClean="0"/>
              <a:t>foundation</a:t>
            </a:r>
            <a:endParaRPr lang="en-US" dirty="0"/>
          </a:p>
          <a:p>
            <a:pPr marL="971550" lvl="1" indent="-514350">
              <a:buFont typeface="+mj-lt"/>
              <a:buAutoNum type="arabicPeriod" startAt="7"/>
            </a:pPr>
            <a:r>
              <a:rPr lang="en-US" dirty="0"/>
              <a:t>Verify that a 1” diameter screened drain pipe is installed from the bottom rear of the cabinet to the edge of the foundation, discharging above </a:t>
            </a:r>
            <a:r>
              <a:rPr lang="en-US" dirty="0" smtClean="0"/>
              <a:t>grade</a:t>
            </a:r>
            <a:endParaRPr lang="en-US" dirty="0"/>
          </a:p>
        </p:txBody>
      </p:sp>
    </p:spTree>
    <p:custDataLst>
      <p:tags r:id="rId1"/>
    </p:custDataLst>
    <p:extLst>
      <p:ext uri="{BB962C8B-B14F-4D97-AF65-F5344CB8AC3E}">
        <p14:creationId xmlns:p14="http://schemas.microsoft.com/office/powerpoint/2010/main" val="295314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Submittals and Approvals</a:t>
            </a:r>
          </a:p>
        </p:txBody>
      </p:sp>
      <p:sp>
        <p:nvSpPr>
          <p:cNvPr id="3" name="Content Placeholder 2"/>
          <p:cNvSpPr>
            <a:spLocks noGrp="1"/>
          </p:cNvSpPr>
          <p:nvPr>
            <p:ph idx="1"/>
          </p:nvPr>
        </p:nvSpPr>
        <p:spPr/>
        <p:txBody>
          <a:bodyPr>
            <a:normAutofit/>
          </a:bodyPr>
          <a:lstStyle/>
          <a:p>
            <a:pPr lvl="1"/>
            <a:r>
              <a:rPr lang="en-US" dirty="0" smtClean="0"/>
              <a:t>Cont’d:</a:t>
            </a:r>
          </a:p>
          <a:p>
            <a:pPr lvl="2"/>
            <a:r>
              <a:rPr lang="en-US" dirty="0" smtClean="0"/>
              <a:t>Two </a:t>
            </a:r>
            <a:r>
              <a:rPr lang="en-US" dirty="0"/>
              <a:t>keys for each controller cabinet lock (Two for the Number 2 cabinet lock and two police keys</a:t>
            </a:r>
            <a:r>
              <a:rPr lang="en-US" dirty="0" smtClean="0"/>
              <a:t>)</a:t>
            </a:r>
            <a:endParaRPr lang="en-US" dirty="0"/>
          </a:p>
          <a:p>
            <a:pPr lvl="2"/>
            <a:r>
              <a:rPr lang="en-US" dirty="0" smtClean="0"/>
              <a:t>Shop </a:t>
            </a:r>
            <a:r>
              <a:rPr lang="en-US" dirty="0"/>
              <a:t>drawings and calculations for approval for all traffic signal supports on the </a:t>
            </a:r>
            <a:r>
              <a:rPr lang="en-US" dirty="0" smtClean="0"/>
              <a:t>project</a:t>
            </a:r>
          </a:p>
          <a:p>
            <a:pPr lvl="2"/>
            <a:endParaRPr lang="en-US" dirty="0"/>
          </a:p>
        </p:txBody>
      </p:sp>
    </p:spTree>
    <p:custDataLst>
      <p:tags r:id="rId1"/>
    </p:custDataLst>
    <p:extLst>
      <p:ext uri="{BB962C8B-B14F-4D97-AF65-F5344CB8AC3E}">
        <p14:creationId xmlns:p14="http://schemas.microsoft.com/office/powerpoint/2010/main" val="7270951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Controller Foundations (</a:t>
            </a:r>
            <a:r>
              <a:rPr lang="en-US" dirty="0" smtClean="0"/>
              <a:t>TC-8802</a:t>
            </a:r>
            <a:r>
              <a:rPr lang="en-US" dirty="0"/>
              <a:t>)</a:t>
            </a:r>
          </a:p>
        </p:txBody>
      </p:sp>
      <p:sp>
        <p:nvSpPr>
          <p:cNvPr id="3" name="Content Placeholder 2"/>
          <p:cNvSpPr>
            <a:spLocks noGrp="1"/>
          </p:cNvSpPr>
          <p:nvPr>
            <p:ph idx="1"/>
          </p:nvPr>
        </p:nvSpPr>
        <p:spPr/>
        <p:txBody>
          <a:bodyPr>
            <a:normAutofit/>
          </a:bodyPr>
          <a:lstStyle/>
          <a:p>
            <a:r>
              <a:rPr lang="en-US" dirty="0"/>
              <a:t>Controller Foundations (</a:t>
            </a:r>
            <a:r>
              <a:rPr lang="en-US" dirty="0" smtClean="0"/>
              <a:t>TC-8802)</a:t>
            </a:r>
          </a:p>
          <a:p>
            <a:pPr marL="971550" lvl="1" indent="-514350">
              <a:buFont typeface="+mj-lt"/>
              <a:buAutoNum type="arabicPeriod" startAt="10"/>
            </a:pPr>
            <a:r>
              <a:rPr lang="en-US" dirty="0" smtClean="0"/>
              <a:t>Verify the cabinet anchor bolts cast into the foundation are ½” x 12”</a:t>
            </a:r>
          </a:p>
          <a:p>
            <a:pPr marL="971550" lvl="1" indent="-514350">
              <a:buFont typeface="+mj-lt"/>
              <a:buAutoNum type="arabicPeriod" startAt="10"/>
            </a:pPr>
            <a:r>
              <a:rPr lang="en-US" dirty="0" smtClean="0"/>
              <a:t>If </a:t>
            </a:r>
            <a:r>
              <a:rPr lang="en-US" dirty="0"/>
              <a:t>anchor bolts are not used, verify that ½” x 3 ¾” expansion bolts are </a:t>
            </a:r>
            <a:r>
              <a:rPr lang="en-US" dirty="0" smtClean="0"/>
              <a:t>used</a:t>
            </a:r>
            <a:endParaRPr lang="en-US" dirty="0"/>
          </a:p>
          <a:p>
            <a:pPr marL="971550" lvl="1" indent="-514350">
              <a:buFont typeface="+mj-lt"/>
              <a:buAutoNum type="arabicPeriod" startAt="10"/>
            </a:pPr>
            <a:r>
              <a:rPr lang="en-US" dirty="0"/>
              <a:t>Verify that caulking compound was applied around the entire cabinet enclosure between the base of the cabinet and the concrete </a:t>
            </a:r>
            <a:r>
              <a:rPr lang="en-US" dirty="0" smtClean="0"/>
              <a:t>foundation</a:t>
            </a:r>
          </a:p>
          <a:p>
            <a:pPr marL="1371600" lvl="2" indent="-514350"/>
            <a:r>
              <a:rPr lang="en-US" dirty="0" smtClean="0"/>
              <a:t>Verify </a:t>
            </a:r>
            <a:r>
              <a:rPr lang="en-US" dirty="0"/>
              <a:t>that caulking is in accordance with Publication 408 Section </a:t>
            </a:r>
            <a:r>
              <a:rPr lang="en-US" dirty="0" smtClean="0"/>
              <a:t>705.8</a:t>
            </a:r>
            <a:endParaRPr lang="en-US" dirty="0"/>
          </a:p>
        </p:txBody>
      </p:sp>
    </p:spTree>
    <p:custDataLst>
      <p:tags r:id="rId1"/>
    </p:custDataLst>
    <p:extLst>
      <p:ext uri="{BB962C8B-B14F-4D97-AF65-F5344CB8AC3E}">
        <p14:creationId xmlns:p14="http://schemas.microsoft.com/office/powerpoint/2010/main" val="295314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 calcmode="lin" valueType="num">
                                      <p:cBhvr>
                                        <p:cTn id="33"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4"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Controller Foundations (</a:t>
            </a:r>
            <a:r>
              <a:rPr lang="en-US" dirty="0" smtClean="0"/>
              <a:t>TC-8802</a:t>
            </a:r>
            <a:r>
              <a:rPr lang="en-US" dirty="0"/>
              <a:t>)</a:t>
            </a:r>
          </a:p>
        </p:txBody>
      </p:sp>
      <p:sp>
        <p:nvSpPr>
          <p:cNvPr id="3" name="Content Placeholder 2"/>
          <p:cNvSpPr>
            <a:spLocks noGrp="1"/>
          </p:cNvSpPr>
          <p:nvPr>
            <p:ph idx="1"/>
          </p:nvPr>
        </p:nvSpPr>
        <p:spPr/>
        <p:txBody>
          <a:bodyPr>
            <a:normAutofit/>
          </a:bodyPr>
          <a:lstStyle/>
          <a:p>
            <a:r>
              <a:rPr lang="en-US" dirty="0"/>
              <a:t>Controller Foundations (</a:t>
            </a:r>
            <a:r>
              <a:rPr lang="en-US" dirty="0" smtClean="0"/>
              <a:t>TC-8802)</a:t>
            </a:r>
          </a:p>
          <a:p>
            <a:pPr marL="971550" lvl="1" indent="-514350">
              <a:buFont typeface="+mj-lt"/>
              <a:buAutoNum type="arabicPeriod"/>
            </a:pPr>
            <a:r>
              <a:rPr lang="en-US" dirty="0"/>
              <a:t>Verify the plans call for a base-mounted controller assembly (Type I mounting</a:t>
            </a:r>
            <a:r>
              <a:rPr lang="en-US" dirty="0" smtClean="0"/>
              <a:t>)</a:t>
            </a:r>
            <a:endParaRPr lang="en-US" dirty="0"/>
          </a:p>
          <a:p>
            <a:pPr marL="971550" lvl="1" indent="-514350">
              <a:buFont typeface="+mj-lt"/>
              <a:buAutoNum type="arabicPeriod"/>
            </a:pPr>
            <a:r>
              <a:rPr lang="en-US" dirty="0"/>
              <a:t>Verify the intersection and controller can be observed simultaneously from the proposed location and there is no undesirable door opening, such as opening into traffic, prior to pouring the </a:t>
            </a:r>
            <a:r>
              <a:rPr lang="en-US" dirty="0" smtClean="0"/>
              <a:t>foundation</a:t>
            </a:r>
            <a:endParaRPr lang="en-US" dirty="0"/>
          </a:p>
          <a:p>
            <a:pPr marL="971550" lvl="1" indent="-514350">
              <a:buFont typeface="+mj-lt"/>
              <a:buAutoNum type="arabicPeriod"/>
            </a:pPr>
            <a:r>
              <a:rPr lang="en-US" dirty="0"/>
              <a:t>Verify the foundation is 4” larger than the cabinet on all </a:t>
            </a:r>
            <a:r>
              <a:rPr lang="en-US" dirty="0" smtClean="0"/>
              <a:t>sides</a:t>
            </a:r>
            <a:endParaRPr lang="en-US" dirty="0"/>
          </a:p>
        </p:txBody>
      </p:sp>
    </p:spTree>
    <p:custDataLst>
      <p:tags r:id="rId1"/>
    </p:custDataLst>
    <p:extLst>
      <p:ext uri="{BB962C8B-B14F-4D97-AF65-F5344CB8AC3E}">
        <p14:creationId xmlns:p14="http://schemas.microsoft.com/office/powerpoint/2010/main" val="1397907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Controller Foundations (</a:t>
            </a:r>
            <a:r>
              <a:rPr lang="en-US" dirty="0" smtClean="0"/>
              <a:t>TC-8802</a:t>
            </a:r>
            <a:r>
              <a:rPr lang="en-US" dirty="0"/>
              <a:t>)</a:t>
            </a:r>
          </a:p>
        </p:txBody>
      </p:sp>
      <p:sp>
        <p:nvSpPr>
          <p:cNvPr id="3" name="Content Placeholder 2"/>
          <p:cNvSpPr>
            <a:spLocks noGrp="1"/>
          </p:cNvSpPr>
          <p:nvPr>
            <p:ph idx="1"/>
          </p:nvPr>
        </p:nvSpPr>
        <p:spPr/>
        <p:txBody>
          <a:bodyPr>
            <a:normAutofit/>
          </a:bodyPr>
          <a:lstStyle/>
          <a:p>
            <a:r>
              <a:rPr lang="en-US" dirty="0"/>
              <a:t>Controller Foundations (</a:t>
            </a:r>
            <a:r>
              <a:rPr lang="en-US" dirty="0" smtClean="0"/>
              <a:t>TC-8802)</a:t>
            </a:r>
          </a:p>
          <a:p>
            <a:pPr marL="971550" lvl="1" indent="-514350">
              <a:buFont typeface="+mj-lt"/>
              <a:buAutoNum type="arabicPeriod" startAt="4"/>
            </a:pPr>
            <a:r>
              <a:rPr lang="en-US" dirty="0"/>
              <a:t>Verify the depth of the foundation is 31” plus the diameter of the largest conduit that runs through the </a:t>
            </a:r>
            <a:r>
              <a:rPr lang="en-US" dirty="0" smtClean="0"/>
              <a:t>foundation</a:t>
            </a:r>
            <a:endParaRPr lang="en-US" dirty="0"/>
          </a:p>
          <a:p>
            <a:pPr marL="971550" lvl="1" indent="-514350">
              <a:buFont typeface="+mj-lt"/>
              <a:buAutoNum type="arabicPeriod" startAt="4"/>
            </a:pPr>
            <a:r>
              <a:rPr lang="en-US" dirty="0"/>
              <a:t>Verify that there is a ¾” chamfer on all sides of the control cabinet </a:t>
            </a:r>
            <a:r>
              <a:rPr lang="en-US" dirty="0" smtClean="0"/>
              <a:t>foundation</a:t>
            </a:r>
            <a:endParaRPr lang="en-US" dirty="0"/>
          </a:p>
          <a:p>
            <a:pPr marL="971550" lvl="1" indent="-514350">
              <a:buFont typeface="+mj-lt"/>
              <a:buAutoNum type="arabicPeriod" startAt="4"/>
            </a:pPr>
            <a:r>
              <a:rPr lang="en-US" dirty="0"/>
              <a:t>Verify the top of the control cabinet foundation is elevated 4” above the finish grade at its lowest </a:t>
            </a:r>
            <a:r>
              <a:rPr lang="en-US" dirty="0" smtClean="0"/>
              <a:t>point</a:t>
            </a:r>
            <a:endParaRPr lang="en-US" dirty="0"/>
          </a:p>
        </p:txBody>
      </p:sp>
      <p:pic>
        <p:nvPicPr>
          <p:cNvPr id="4" name="Picture 2"/>
          <p:cNvPicPr>
            <a:picLocks noChangeAspect="1" noChangeArrowheads="1"/>
          </p:cNvPicPr>
          <p:nvPr>
            <p:custDataLst>
              <p:tags r:id="rId2"/>
            </p:custDataLst>
          </p:nvPr>
        </p:nvPicPr>
        <p:blipFill rotWithShape="1">
          <a:blip r:embed="rId5" cstate="print">
            <a:extLst>
              <a:ext uri="{28A0092B-C50C-407E-A947-70E740481C1C}">
                <a14:useLocalDpi xmlns:a14="http://schemas.microsoft.com/office/drawing/2010/main" val="0"/>
              </a:ext>
            </a:extLst>
          </a:blip>
          <a:srcRect r="22909"/>
          <a:stretch/>
        </p:blipFill>
        <p:spPr bwMode="auto">
          <a:xfrm>
            <a:off x="1524000" y="1219200"/>
            <a:ext cx="7351594" cy="5839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4123965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Controller Foundations (</a:t>
            </a:r>
            <a:r>
              <a:rPr lang="en-US" dirty="0" smtClean="0"/>
              <a:t>TC-8802</a:t>
            </a:r>
            <a:r>
              <a:rPr lang="en-US" dirty="0"/>
              <a:t>)</a:t>
            </a:r>
          </a:p>
        </p:txBody>
      </p:sp>
      <p:sp>
        <p:nvSpPr>
          <p:cNvPr id="3" name="Content Placeholder 2"/>
          <p:cNvSpPr>
            <a:spLocks noGrp="1"/>
          </p:cNvSpPr>
          <p:nvPr>
            <p:ph idx="1"/>
          </p:nvPr>
        </p:nvSpPr>
        <p:spPr>
          <a:xfrm>
            <a:off x="1295400" y="1433648"/>
            <a:ext cx="7620000" cy="6100131"/>
          </a:xfrm>
        </p:spPr>
        <p:txBody>
          <a:bodyPr>
            <a:spAutoFit/>
          </a:bodyPr>
          <a:lstStyle/>
          <a:p>
            <a:r>
              <a:rPr lang="en-US" dirty="0"/>
              <a:t>Controller Foundations (</a:t>
            </a:r>
            <a:r>
              <a:rPr lang="en-US" dirty="0" smtClean="0"/>
              <a:t>TC-8802)</a:t>
            </a:r>
          </a:p>
          <a:p>
            <a:pPr marL="971550" lvl="1" indent="-514350">
              <a:buFont typeface="+mj-lt"/>
              <a:buAutoNum type="arabicPeriod" startAt="7"/>
            </a:pPr>
            <a:r>
              <a:rPr lang="en-US" dirty="0"/>
              <a:t>Verify that there will be no conflicts between the conduits and the cabinet before constructing the </a:t>
            </a:r>
            <a:r>
              <a:rPr lang="en-US" dirty="0" smtClean="0"/>
              <a:t>foundation</a:t>
            </a:r>
            <a:endParaRPr lang="en-US" dirty="0"/>
          </a:p>
          <a:p>
            <a:pPr marL="971550" lvl="1" indent="-514350">
              <a:buFont typeface="+mj-lt"/>
              <a:buAutoNum type="arabicPeriod" startAt="7"/>
            </a:pPr>
            <a:r>
              <a:rPr lang="en-US" dirty="0"/>
              <a:t>Verify that conduits entering the cabinet are plugged with an approved duct seal formed around the wires to prevent entry from water, insects, snakes or </a:t>
            </a:r>
            <a:r>
              <a:rPr lang="en-US" dirty="0" smtClean="0"/>
              <a:t>rodents</a:t>
            </a:r>
            <a:endParaRPr lang="en-US" dirty="0"/>
          </a:p>
          <a:p>
            <a:pPr marL="971550" lvl="1" indent="-514350">
              <a:buFont typeface="+mj-lt"/>
              <a:buAutoNum type="arabicPeriod" startAt="7"/>
            </a:pPr>
            <a:r>
              <a:rPr lang="en-US" dirty="0"/>
              <a:t>Verify that a 1” diameter screened drain pipe is installed from the bottom rear of the cabinet to the edge of the foundation, discharging above </a:t>
            </a:r>
            <a:r>
              <a:rPr lang="en-US" dirty="0" smtClean="0"/>
              <a:t>grade</a:t>
            </a:r>
            <a:endParaRPr lang="en-US" dirty="0"/>
          </a:p>
          <a:p>
            <a:pPr lvl="1"/>
            <a:endParaRPr lang="en-US" dirty="0"/>
          </a:p>
        </p:txBody>
      </p:sp>
    </p:spTree>
    <p:custDataLst>
      <p:tags r:id="rId1"/>
    </p:custDataLst>
    <p:extLst>
      <p:ext uri="{BB962C8B-B14F-4D97-AF65-F5344CB8AC3E}">
        <p14:creationId xmlns:p14="http://schemas.microsoft.com/office/powerpoint/2010/main" val="2272583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Controller Foundations (</a:t>
            </a:r>
            <a:r>
              <a:rPr lang="en-US" dirty="0" smtClean="0"/>
              <a:t>TC-8802</a:t>
            </a:r>
            <a:r>
              <a:rPr lang="en-US" dirty="0"/>
              <a:t>)</a:t>
            </a:r>
          </a:p>
        </p:txBody>
      </p:sp>
      <p:sp>
        <p:nvSpPr>
          <p:cNvPr id="3" name="Content Placeholder 2"/>
          <p:cNvSpPr>
            <a:spLocks noGrp="1"/>
          </p:cNvSpPr>
          <p:nvPr>
            <p:ph idx="1"/>
          </p:nvPr>
        </p:nvSpPr>
        <p:spPr/>
        <p:txBody>
          <a:bodyPr>
            <a:normAutofit fontScale="92500" lnSpcReduction="20000"/>
          </a:bodyPr>
          <a:lstStyle/>
          <a:p>
            <a:r>
              <a:rPr lang="en-US" dirty="0"/>
              <a:t>Controller Foundations (</a:t>
            </a:r>
            <a:r>
              <a:rPr lang="en-US" dirty="0" smtClean="0"/>
              <a:t>TC-8802)</a:t>
            </a:r>
          </a:p>
          <a:p>
            <a:pPr marL="971550" lvl="1" indent="-514350">
              <a:buFont typeface="+mj-lt"/>
              <a:buAutoNum type="arabicPeriod" startAt="10"/>
            </a:pPr>
            <a:r>
              <a:rPr lang="en-US" dirty="0"/>
              <a:t>Verify the cabinet anchor bolts cast into the foundation are ½” x 12</a:t>
            </a:r>
            <a:r>
              <a:rPr lang="en-US" dirty="0" smtClean="0"/>
              <a:t>”</a:t>
            </a:r>
            <a:endParaRPr lang="en-US" dirty="0"/>
          </a:p>
          <a:p>
            <a:pPr marL="971550" lvl="1" indent="-514350">
              <a:buFont typeface="+mj-lt"/>
              <a:buAutoNum type="arabicPeriod" startAt="10"/>
            </a:pPr>
            <a:r>
              <a:rPr lang="en-US" dirty="0"/>
              <a:t>If anchor bolts are not used, verify that ½” x 3¾” expansion bolts are </a:t>
            </a:r>
            <a:r>
              <a:rPr lang="en-US" dirty="0" smtClean="0"/>
              <a:t>used</a:t>
            </a:r>
            <a:endParaRPr lang="en-US" dirty="0"/>
          </a:p>
          <a:p>
            <a:pPr marL="971550" lvl="1" indent="-514350">
              <a:buFont typeface="+mj-lt"/>
              <a:buAutoNum type="arabicPeriod" startAt="10"/>
            </a:pPr>
            <a:r>
              <a:rPr lang="en-US" dirty="0"/>
              <a:t>Verify that caulking compound was applied around the entire cabinet enclosure between the base of the cabinet and the concrete foundation. Verify that caulking is in accordance with Publication 408 Section </a:t>
            </a:r>
            <a:r>
              <a:rPr lang="en-US" dirty="0" smtClean="0"/>
              <a:t>705.8</a:t>
            </a:r>
            <a:endParaRPr lang="en-US" dirty="0"/>
          </a:p>
          <a:p>
            <a:pPr marL="971550" lvl="1" indent="-514350">
              <a:buFont typeface="+mj-lt"/>
              <a:buAutoNum type="arabicPeriod" startAt="10"/>
            </a:pPr>
            <a:r>
              <a:rPr lang="en-US" dirty="0"/>
              <a:t>Verify that ½” </a:t>
            </a:r>
            <a:r>
              <a:rPr lang="en-US" dirty="0" smtClean="0"/>
              <a:t>pre-molded </a:t>
            </a:r>
            <a:r>
              <a:rPr lang="en-US" dirty="0"/>
              <a:t>expansion joint filler was installed between the foundation and the surrounding paved </a:t>
            </a:r>
            <a:r>
              <a:rPr lang="en-US" dirty="0" smtClean="0"/>
              <a:t>area</a:t>
            </a:r>
            <a:endParaRPr lang="en-US" dirty="0"/>
          </a:p>
        </p:txBody>
      </p:sp>
      <p:pic>
        <p:nvPicPr>
          <p:cNvPr id="4" name="Picture 2"/>
          <p:cNvPicPr>
            <a:picLocks noChangeAspect="1" noChangeArrowheads="1"/>
          </p:cNvPicPr>
          <p:nvPr>
            <p:custDataLst>
              <p:tags r:id="rId2"/>
            </p:custDataLst>
          </p:nvPr>
        </p:nvPicPr>
        <p:blipFill rotWithShape="1">
          <a:blip r:embed="rId5" cstate="print">
            <a:extLst>
              <a:ext uri="{28A0092B-C50C-407E-A947-70E740481C1C}">
                <a14:useLocalDpi xmlns:a14="http://schemas.microsoft.com/office/drawing/2010/main" val="0"/>
              </a:ext>
            </a:extLst>
          </a:blip>
          <a:srcRect r="23922"/>
          <a:stretch/>
        </p:blipFill>
        <p:spPr bwMode="auto">
          <a:xfrm>
            <a:off x="1752600" y="1143000"/>
            <a:ext cx="7254922" cy="5839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80737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Controller Cabinets</a:t>
            </a:r>
          </a:p>
        </p:txBody>
      </p:sp>
      <p:sp>
        <p:nvSpPr>
          <p:cNvPr id="3" name="Content Placeholder 2"/>
          <p:cNvSpPr>
            <a:spLocks noGrp="1"/>
          </p:cNvSpPr>
          <p:nvPr>
            <p:ph idx="1"/>
          </p:nvPr>
        </p:nvSpPr>
        <p:spPr/>
        <p:txBody>
          <a:bodyPr>
            <a:normAutofit/>
          </a:bodyPr>
          <a:lstStyle/>
          <a:p>
            <a:r>
              <a:rPr lang="en-US" dirty="0"/>
              <a:t>Controller </a:t>
            </a:r>
            <a:r>
              <a:rPr lang="en-US" dirty="0" smtClean="0"/>
              <a:t>Cabinets</a:t>
            </a:r>
          </a:p>
          <a:p>
            <a:pPr lvl="1"/>
            <a:r>
              <a:rPr lang="en-US" dirty="0"/>
              <a:t>Type I Mounting (Ground Mounted</a:t>
            </a:r>
            <a:r>
              <a:rPr lang="en-US" dirty="0" smtClean="0"/>
              <a:t>)</a:t>
            </a:r>
          </a:p>
          <a:p>
            <a:pPr marL="1371600" lvl="2" indent="-457200">
              <a:buFont typeface="+mj-lt"/>
              <a:buAutoNum type="arabicPeriod"/>
            </a:pPr>
            <a:r>
              <a:rPr lang="en-US" dirty="0"/>
              <a:t>Verify the plans call for a base-mounted controller assembly (Type I mounting</a:t>
            </a:r>
            <a:r>
              <a:rPr lang="en-US" dirty="0" smtClean="0"/>
              <a:t>)</a:t>
            </a:r>
            <a:endParaRPr lang="en-US" dirty="0"/>
          </a:p>
          <a:p>
            <a:pPr marL="1371600" lvl="2" indent="-457200">
              <a:buFont typeface="+mj-lt"/>
              <a:buAutoNum type="arabicPeriod"/>
            </a:pPr>
            <a:r>
              <a:rPr lang="en-US" dirty="0"/>
              <a:t>Verify the controller cabinet is equipped with the following items:</a:t>
            </a:r>
          </a:p>
          <a:p>
            <a:pPr marL="1828800" lvl="3" indent="-457200">
              <a:buFont typeface="+mj-lt"/>
              <a:buAutoNum type="alphaUcPeriod"/>
            </a:pPr>
            <a:r>
              <a:rPr lang="en-US" dirty="0"/>
              <a:t>Full height continuously welded piano hinge. Type 170 </a:t>
            </a:r>
            <a:r>
              <a:rPr lang="en-US" dirty="0" smtClean="0"/>
              <a:t>- </a:t>
            </a:r>
            <a:r>
              <a:rPr lang="en-US" dirty="0"/>
              <a:t>Publication 408 Section 1104.03 (b).2.f NEMA – Publication 408 Section 1104.03 (</a:t>
            </a:r>
            <a:r>
              <a:rPr lang="en-US" dirty="0" smtClean="0"/>
              <a:t>b)1.f.1</a:t>
            </a:r>
            <a:endParaRPr lang="en-US" dirty="0"/>
          </a:p>
        </p:txBody>
      </p:sp>
      <p:pic>
        <p:nvPicPr>
          <p:cNvPr id="19458" name="Picture 2"/>
          <p:cNvPicPr>
            <a:picLocks noChangeAspect="1" noChangeArrowheads="1"/>
          </p:cNvPicPr>
          <p:nvPr>
            <p:custDataLst>
              <p:tags r:id="rId2"/>
            </p:custDataLst>
          </p:nvPr>
        </p:nvPicPr>
        <p:blipFill rotWithShape="1">
          <a:blip r:embed="rId5" cstate="print">
            <a:extLst>
              <a:ext uri="{28A0092B-C50C-407E-A947-70E740481C1C}">
                <a14:useLocalDpi xmlns:a14="http://schemas.microsoft.com/office/drawing/2010/main" val="0"/>
              </a:ext>
            </a:extLst>
          </a:blip>
          <a:srcRect r="25793"/>
          <a:stretch/>
        </p:blipFill>
        <p:spPr bwMode="auto">
          <a:xfrm>
            <a:off x="1905000" y="609600"/>
            <a:ext cx="6934200" cy="6489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045651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458"/>
                                        </p:tgtEl>
                                        <p:attrNameLst>
                                          <p:attrName>style.visibility</p:attrName>
                                        </p:attrNameLst>
                                      </p:cBhvr>
                                      <p:to>
                                        <p:strVal val="visible"/>
                                      </p:to>
                                    </p:set>
                                    <p:anim calcmode="lin" valueType="num">
                                      <p:cBhvr>
                                        <p:cTn id="7" dur="500" fill="hold"/>
                                        <p:tgtEl>
                                          <p:spTgt spid="19458"/>
                                        </p:tgtEl>
                                        <p:attrNameLst>
                                          <p:attrName>ppt_w</p:attrName>
                                        </p:attrNameLst>
                                      </p:cBhvr>
                                      <p:tavLst>
                                        <p:tav tm="0">
                                          <p:val>
                                            <p:fltVal val="0"/>
                                          </p:val>
                                        </p:tav>
                                        <p:tav tm="100000">
                                          <p:val>
                                            <p:strVal val="#ppt_w"/>
                                          </p:val>
                                        </p:tav>
                                      </p:tavLst>
                                    </p:anim>
                                    <p:anim calcmode="lin" valueType="num">
                                      <p:cBhvr>
                                        <p:cTn id="8" dur="500" fill="hold"/>
                                        <p:tgtEl>
                                          <p:spTgt spid="19458"/>
                                        </p:tgtEl>
                                        <p:attrNameLst>
                                          <p:attrName>ppt_h</p:attrName>
                                        </p:attrNameLst>
                                      </p:cBhvr>
                                      <p:tavLst>
                                        <p:tav tm="0">
                                          <p:val>
                                            <p:fltVal val="0"/>
                                          </p:val>
                                        </p:tav>
                                        <p:tav tm="100000">
                                          <p:val>
                                            <p:strVal val="#ppt_h"/>
                                          </p:val>
                                        </p:tav>
                                      </p:tavLst>
                                    </p:anim>
                                    <p:animEffect transition="in" filter="fade">
                                      <p:cBhvr>
                                        <p:cTn id="9" dur="500"/>
                                        <p:tgtEl>
                                          <p:spTgt spid="194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Controller Cabinets</a:t>
            </a:r>
          </a:p>
        </p:txBody>
      </p:sp>
      <p:sp>
        <p:nvSpPr>
          <p:cNvPr id="3" name="Content Placeholder 2"/>
          <p:cNvSpPr>
            <a:spLocks noGrp="1"/>
          </p:cNvSpPr>
          <p:nvPr>
            <p:ph idx="1"/>
          </p:nvPr>
        </p:nvSpPr>
        <p:spPr/>
        <p:txBody>
          <a:bodyPr>
            <a:normAutofit/>
          </a:bodyPr>
          <a:lstStyle/>
          <a:p>
            <a:r>
              <a:rPr lang="en-US" dirty="0"/>
              <a:t>Controller </a:t>
            </a:r>
            <a:r>
              <a:rPr lang="en-US" dirty="0" smtClean="0"/>
              <a:t>Cabinets</a:t>
            </a:r>
          </a:p>
          <a:p>
            <a:pPr lvl="1"/>
            <a:r>
              <a:rPr lang="en-US" dirty="0"/>
              <a:t>Type I Mounting (Ground Mounted</a:t>
            </a:r>
            <a:r>
              <a:rPr lang="en-US" dirty="0" smtClean="0"/>
              <a:t>)</a:t>
            </a:r>
          </a:p>
          <a:p>
            <a:pPr marL="1828800" lvl="3" indent="-457200">
              <a:buFont typeface="+mj-lt"/>
              <a:buAutoNum type="alphaUcPeriod" startAt="2"/>
            </a:pPr>
            <a:r>
              <a:rPr lang="en-US" dirty="0" smtClean="0"/>
              <a:t>Key </a:t>
            </a:r>
            <a:r>
              <a:rPr lang="en-US" dirty="0"/>
              <a:t>operated spring lock. Type 170 </a:t>
            </a:r>
            <a:r>
              <a:rPr lang="en-US" dirty="0" smtClean="0"/>
              <a:t>- </a:t>
            </a:r>
            <a:r>
              <a:rPr lang="en-US" dirty="0"/>
              <a:t>Publication 408 Section </a:t>
            </a:r>
            <a:r>
              <a:rPr lang="en-US" dirty="0" smtClean="0"/>
              <a:t>1104.03(b)2.f</a:t>
            </a:r>
          </a:p>
          <a:p>
            <a:pPr marL="1828800" lvl="3" indent="-457200">
              <a:buFont typeface="+mj-lt"/>
              <a:buAutoNum type="alphaUcPeriod" startAt="2"/>
            </a:pPr>
            <a:r>
              <a:rPr lang="en-US" dirty="0" smtClean="0"/>
              <a:t>Cover vents with full perimeter frame disposable filter securely held in place. NEMA – Publication 408 Section 1104.03(b)1.f.2</a:t>
            </a:r>
          </a:p>
          <a:p>
            <a:pPr marL="1828800" lvl="3" indent="-457200">
              <a:buFont typeface="+mj-lt"/>
              <a:buAutoNum type="alphaUcPeriod" startAt="2"/>
            </a:pPr>
            <a:r>
              <a:rPr lang="en-US" dirty="0" smtClean="0"/>
              <a:t>Three-point draw roller type door latching mechanism required. Type 170 - : Publication 408 Section 1104.03(b)2.f NEMA – : Publication 408 Section 1104.03(b)1.f.1</a:t>
            </a:r>
          </a:p>
          <a:p>
            <a:pPr marL="1828800" lvl="3" indent="-457200">
              <a:buFont typeface="+mj-lt"/>
              <a:buAutoNum type="alphaUcPeriod" startAt="2"/>
            </a:pPr>
            <a:r>
              <a:rPr lang="en-US" dirty="0" smtClean="0"/>
              <a:t>15” minimum clearance between bottom of cabinet and the terminals, equipment, or devices. TC-8802</a:t>
            </a:r>
          </a:p>
          <a:p>
            <a:pPr lvl="1"/>
            <a:endParaRPr lang="en-US" dirty="0"/>
          </a:p>
        </p:txBody>
      </p:sp>
      <p:pic>
        <p:nvPicPr>
          <p:cNvPr id="5" name="Picture 2"/>
          <p:cNvPicPr>
            <a:picLocks noChangeAspect="1" noChangeArrowheads="1"/>
          </p:cNvPicPr>
          <p:nvPr>
            <p:custDataLst>
              <p:tags r:id="rId2"/>
            </p:custDataLst>
          </p:nvPr>
        </p:nvPicPr>
        <p:blipFill rotWithShape="1">
          <a:blip r:embed="rId5" cstate="print">
            <a:extLst>
              <a:ext uri="{28A0092B-C50C-407E-A947-70E740481C1C}">
                <a14:useLocalDpi xmlns:a14="http://schemas.microsoft.com/office/drawing/2010/main" val="0"/>
              </a:ext>
            </a:extLst>
          </a:blip>
          <a:srcRect r="25793"/>
          <a:stretch/>
        </p:blipFill>
        <p:spPr bwMode="auto">
          <a:xfrm>
            <a:off x="1828800" y="502692"/>
            <a:ext cx="6934200" cy="6489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454729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Controller Cabinets</a:t>
            </a:r>
          </a:p>
        </p:txBody>
      </p:sp>
      <p:sp>
        <p:nvSpPr>
          <p:cNvPr id="3" name="Content Placeholder 2"/>
          <p:cNvSpPr>
            <a:spLocks noGrp="1"/>
          </p:cNvSpPr>
          <p:nvPr>
            <p:ph idx="1"/>
          </p:nvPr>
        </p:nvSpPr>
        <p:spPr/>
        <p:txBody>
          <a:bodyPr>
            <a:normAutofit/>
          </a:bodyPr>
          <a:lstStyle/>
          <a:p>
            <a:r>
              <a:rPr lang="en-US" dirty="0"/>
              <a:t>Controller </a:t>
            </a:r>
            <a:r>
              <a:rPr lang="en-US" dirty="0" smtClean="0"/>
              <a:t>Cabinets</a:t>
            </a:r>
          </a:p>
          <a:p>
            <a:pPr marL="971550" lvl="1" indent="-514350">
              <a:buFont typeface="+mj-lt"/>
              <a:buAutoNum type="arabicPeriod" startAt="3"/>
            </a:pPr>
            <a:r>
              <a:rPr lang="en-US" dirty="0"/>
              <a:t>Verify that conduits entering the cabinet are plugged with an approved duct seal formed around the wires to prevent entry from water, insects, snakes or </a:t>
            </a:r>
            <a:r>
              <a:rPr lang="en-US" dirty="0" smtClean="0"/>
              <a:t>rodents</a:t>
            </a:r>
          </a:p>
          <a:p>
            <a:pPr lvl="1"/>
            <a:endParaRPr lang="en-US" dirty="0"/>
          </a:p>
        </p:txBody>
      </p:sp>
    </p:spTree>
    <p:custDataLst>
      <p:tags r:id="rId1"/>
    </p:custDataLst>
    <p:extLst>
      <p:ext uri="{BB962C8B-B14F-4D97-AF65-F5344CB8AC3E}">
        <p14:creationId xmlns:p14="http://schemas.microsoft.com/office/powerpoint/2010/main" val="221117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Controller Cabinets</a:t>
            </a:r>
          </a:p>
        </p:txBody>
      </p:sp>
      <p:sp>
        <p:nvSpPr>
          <p:cNvPr id="3" name="Content Placeholder 2"/>
          <p:cNvSpPr>
            <a:spLocks noGrp="1"/>
          </p:cNvSpPr>
          <p:nvPr>
            <p:ph idx="1"/>
          </p:nvPr>
        </p:nvSpPr>
        <p:spPr/>
        <p:txBody>
          <a:bodyPr>
            <a:normAutofit/>
          </a:bodyPr>
          <a:lstStyle/>
          <a:p>
            <a:r>
              <a:rPr lang="en-US" dirty="0"/>
              <a:t>Controller </a:t>
            </a:r>
            <a:r>
              <a:rPr lang="en-US" dirty="0" smtClean="0"/>
              <a:t>Cabinets</a:t>
            </a:r>
          </a:p>
          <a:p>
            <a:pPr lvl="1"/>
            <a:r>
              <a:rPr lang="en-US" dirty="0"/>
              <a:t>Type II Mounting (Pole Mounted</a:t>
            </a:r>
            <a:r>
              <a:rPr lang="en-US" dirty="0" smtClean="0"/>
              <a:t>)</a:t>
            </a:r>
          </a:p>
          <a:p>
            <a:pPr marL="1371600" lvl="2" indent="-457200">
              <a:buFont typeface="+mj-lt"/>
              <a:buAutoNum type="arabicPeriod"/>
            </a:pPr>
            <a:r>
              <a:rPr lang="en-US" dirty="0"/>
              <a:t>Verify the plans call for a pole mounted controller assembly (Type II mounting</a:t>
            </a:r>
            <a:r>
              <a:rPr lang="en-US" dirty="0" smtClean="0"/>
              <a:t>)</a:t>
            </a:r>
            <a:endParaRPr lang="en-US" dirty="0"/>
          </a:p>
          <a:p>
            <a:pPr marL="1371600" lvl="2" indent="-457200">
              <a:buFont typeface="+mj-lt"/>
              <a:buAutoNum type="arabicPeriod"/>
            </a:pPr>
            <a:r>
              <a:rPr lang="en-US" dirty="0"/>
              <a:t>Verify that there is no undesirable door opening, such as opening into </a:t>
            </a:r>
            <a:r>
              <a:rPr lang="en-US" dirty="0" smtClean="0"/>
              <a:t>traffic</a:t>
            </a:r>
            <a:endParaRPr lang="en-US" dirty="0"/>
          </a:p>
          <a:p>
            <a:pPr marL="1371600" lvl="2" indent="-457200">
              <a:buFont typeface="+mj-lt"/>
              <a:buAutoNum type="arabicPeriod"/>
            </a:pPr>
            <a:r>
              <a:rPr lang="en-US" dirty="0"/>
              <a:t>Verify the bottom of the cabinet is not higher than 27” when the cabinet extends over a sidewalk or </a:t>
            </a:r>
            <a:r>
              <a:rPr lang="en-US" dirty="0" smtClean="0"/>
              <a:t>walkway</a:t>
            </a:r>
            <a:endParaRPr lang="en-US" dirty="0"/>
          </a:p>
        </p:txBody>
      </p:sp>
    </p:spTree>
    <p:custDataLst>
      <p:tags r:id="rId1"/>
    </p:custDataLst>
    <p:extLst>
      <p:ext uri="{BB962C8B-B14F-4D97-AF65-F5344CB8AC3E}">
        <p14:creationId xmlns:p14="http://schemas.microsoft.com/office/powerpoint/2010/main" val="1717950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3">
                                            <p:txEl>
                                              <p:pRg st="2" end="2"/>
                                            </p:txEl>
                                          </p:spTgt>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 calcmode="lin" valueType="num">
                                      <p:cBhvr>
                                        <p:cTn id="24"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5"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6" dur="500"/>
                                        <p:tgtEl>
                                          <p:spTgt spid="3">
                                            <p:txEl>
                                              <p:pRg st="3" end="3"/>
                                            </p:txEl>
                                          </p:spTgt>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p:cTn id="29"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0"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Controller Cabinets</a:t>
            </a:r>
          </a:p>
        </p:txBody>
      </p:sp>
      <p:sp>
        <p:nvSpPr>
          <p:cNvPr id="3" name="Content Placeholder 2"/>
          <p:cNvSpPr>
            <a:spLocks noGrp="1"/>
          </p:cNvSpPr>
          <p:nvPr>
            <p:ph idx="1"/>
          </p:nvPr>
        </p:nvSpPr>
        <p:spPr/>
        <p:txBody>
          <a:bodyPr>
            <a:normAutofit/>
          </a:bodyPr>
          <a:lstStyle/>
          <a:p>
            <a:r>
              <a:rPr lang="en-US" dirty="0"/>
              <a:t>Controller </a:t>
            </a:r>
            <a:r>
              <a:rPr lang="en-US" dirty="0" smtClean="0"/>
              <a:t>Cabinets</a:t>
            </a:r>
          </a:p>
          <a:p>
            <a:pPr lvl="1"/>
            <a:r>
              <a:rPr lang="en-US" dirty="0"/>
              <a:t>Type II Mounting (Pole Mounted</a:t>
            </a:r>
            <a:r>
              <a:rPr lang="en-US" dirty="0" smtClean="0"/>
              <a:t>)</a:t>
            </a:r>
          </a:p>
          <a:p>
            <a:pPr marL="1371600" lvl="2" indent="-457200">
              <a:buFont typeface="+mj-lt"/>
              <a:buAutoNum type="arabicPeriod" startAt="4"/>
            </a:pPr>
            <a:r>
              <a:rPr lang="en-US" dirty="0" smtClean="0"/>
              <a:t>Verify </a:t>
            </a:r>
            <a:r>
              <a:rPr lang="en-US" dirty="0"/>
              <a:t>the centerline of the cabinet is between 4</a:t>
            </a:r>
            <a:r>
              <a:rPr lang="en-US" dirty="0" smtClean="0"/>
              <a:t>’-3</a:t>
            </a:r>
            <a:r>
              <a:rPr lang="en-US" dirty="0"/>
              <a:t>” and 4</a:t>
            </a:r>
            <a:r>
              <a:rPr lang="en-US" dirty="0" smtClean="0"/>
              <a:t>’-6</a:t>
            </a:r>
            <a:r>
              <a:rPr lang="en-US" dirty="0"/>
              <a:t>” above final </a:t>
            </a:r>
            <a:r>
              <a:rPr lang="en-US" dirty="0" smtClean="0"/>
              <a:t>grade</a:t>
            </a:r>
            <a:endParaRPr lang="en-US" dirty="0"/>
          </a:p>
          <a:p>
            <a:pPr marL="1371600" lvl="2" indent="-457200">
              <a:buFont typeface="+mj-lt"/>
              <a:buAutoNum type="arabicPeriod" startAt="4"/>
            </a:pPr>
            <a:r>
              <a:rPr lang="en-US" dirty="0"/>
              <a:t>Verify that no portion of any equipment (except fan and light) is higher in the cabinet than the top of the </a:t>
            </a:r>
            <a:r>
              <a:rPr lang="en-US" dirty="0" smtClean="0"/>
              <a:t>door</a:t>
            </a:r>
          </a:p>
          <a:p>
            <a:pPr lvl="3"/>
            <a:r>
              <a:rPr lang="en-US" dirty="0" smtClean="0"/>
              <a:t>TC-8802</a:t>
            </a:r>
            <a:endParaRPr lang="en-US" dirty="0"/>
          </a:p>
          <a:p>
            <a:pPr marL="1371600" lvl="2" indent="-457200">
              <a:buFont typeface="+mj-lt"/>
              <a:buAutoNum type="arabicPeriod" startAt="4"/>
            </a:pPr>
            <a:r>
              <a:rPr lang="en-US" dirty="0"/>
              <a:t>Verify the door latching mechanism is a three-point draw roller </a:t>
            </a:r>
            <a:r>
              <a:rPr lang="en-US" dirty="0" smtClean="0"/>
              <a:t>type</a:t>
            </a:r>
          </a:p>
          <a:p>
            <a:pPr lvl="3"/>
            <a:r>
              <a:rPr lang="en-US" dirty="0" smtClean="0"/>
              <a:t>Publication </a:t>
            </a:r>
            <a:r>
              <a:rPr lang="en-US" dirty="0"/>
              <a:t>408 Section 1104.03(b</a:t>
            </a:r>
            <a:r>
              <a:rPr lang="en-US" dirty="0" smtClean="0"/>
              <a:t>)</a:t>
            </a:r>
            <a:endParaRPr lang="en-US" dirty="0"/>
          </a:p>
        </p:txBody>
      </p:sp>
    </p:spTree>
    <p:custDataLst>
      <p:tags r:id="rId1"/>
    </p:custDataLst>
    <p:extLst>
      <p:ext uri="{BB962C8B-B14F-4D97-AF65-F5344CB8AC3E}">
        <p14:creationId xmlns:p14="http://schemas.microsoft.com/office/powerpoint/2010/main" val="779955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3">
                                            <p:txEl>
                                              <p:pRg st="2" end="2"/>
                                            </p:txEl>
                                          </p:spTgt>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 calcmode="lin" valueType="num">
                                      <p:cBhvr>
                                        <p:cTn id="24"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5"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6" dur="500"/>
                                        <p:tgtEl>
                                          <p:spTgt spid="3">
                                            <p:txEl>
                                              <p:pRg st="3" end="3"/>
                                            </p:txEl>
                                          </p:spTgt>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p:cTn id="29"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0"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1" dur="500"/>
                                        <p:tgtEl>
                                          <p:spTgt spid="3">
                                            <p:txEl>
                                              <p:pRg st="4" end="4"/>
                                            </p:txEl>
                                          </p:spTgt>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 calcmode="lin" valueType="num">
                                      <p:cBhvr>
                                        <p:cTn id="34"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5"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36" dur="500"/>
                                        <p:tgtEl>
                                          <p:spTgt spid="3">
                                            <p:txEl>
                                              <p:pRg st="5" end="5"/>
                                            </p:txEl>
                                          </p:spTgt>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 calcmode="lin" valueType="num">
                                      <p:cBhvr>
                                        <p:cTn id="39"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40"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4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Miscellaneous Requirements and Information</a:t>
            </a:r>
          </a:p>
        </p:txBody>
      </p:sp>
      <p:sp>
        <p:nvSpPr>
          <p:cNvPr id="3" name="Content Placeholder 2"/>
          <p:cNvSpPr>
            <a:spLocks noGrp="1"/>
          </p:cNvSpPr>
          <p:nvPr>
            <p:ph idx="1"/>
          </p:nvPr>
        </p:nvSpPr>
        <p:spPr/>
        <p:txBody>
          <a:bodyPr>
            <a:normAutofit/>
          </a:bodyPr>
          <a:lstStyle/>
          <a:p>
            <a:r>
              <a:rPr lang="en-US" sz="3600" dirty="0" smtClean="0"/>
              <a:t>Verify </a:t>
            </a:r>
            <a:r>
              <a:rPr lang="en-US" sz="3600" dirty="0"/>
              <a:t>that the contractor permanently marks the following materials with the manufacturer's name, serial number and model or part number</a:t>
            </a:r>
            <a:r>
              <a:rPr lang="en-US" sz="3600" dirty="0" smtClean="0"/>
              <a:t>:</a:t>
            </a:r>
          </a:p>
          <a:p>
            <a:pPr lvl="1"/>
            <a:r>
              <a:rPr lang="en-US" sz="3200" dirty="0"/>
              <a:t>Controller Unit</a:t>
            </a:r>
          </a:p>
          <a:p>
            <a:pPr lvl="1"/>
            <a:r>
              <a:rPr lang="en-US" sz="3200" dirty="0"/>
              <a:t>Conflict Monitor</a:t>
            </a:r>
          </a:p>
          <a:p>
            <a:pPr lvl="1"/>
            <a:r>
              <a:rPr lang="en-US" sz="3200" dirty="0"/>
              <a:t>Flashers</a:t>
            </a:r>
          </a:p>
          <a:p>
            <a:pPr lvl="2"/>
            <a:endParaRPr lang="en-US" sz="2800" dirty="0"/>
          </a:p>
        </p:txBody>
      </p:sp>
    </p:spTree>
    <p:custDataLst>
      <p:tags r:id="rId1"/>
    </p:custDataLst>
    <p:extLst>
      <p:ext uri="{BB962C8B-B14F-4D97-AF65-F5344CB8AC3E}">
        <p14:creationId xmlns:p14="http://schemas.microsoft.com/office/powerpoint/2010/main" val="16278052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Controller Cabinets</a:t>
            </a:r>
          </a:p>
        </p:txBody>
      </p:sp>
      <p:sp>
        <p:nvSpPr>
          <p:cNvPr id="3" name="Content Placeholder 2"/>
          <p:cNvSpPr>
            <a:spLocks noGrp="1"/>
          </p:cNvSpPr>
          <p:nvPr>
            <p:ph idx="1"/>
          </p:nvPr>
        </p:nvSpPr>
        <p:spPr/>
        <p:txBody>
          <a:bodyPr>
            <a:normAutofit/>
          </a:bodyPr>
          <a:lstStyle/>
          <a:p>
            <a:r>
              <a:rPr lang="en-US" dirty="0"/>
              <a:t>Controller </a:t>
            </a:r>
            <a:r>
              <a:rPr lang="en-US" dirty="0" smtClean="0"/>
              <a:t>Cabinets</a:t>
            </a:r>
          </a:p>
          <a:p>
            <a:pPr lvl="1"/>
            <a:r>
              <a:rPr lang="en-US" dirty="0"/>
              <a:t>Type II Mounting (Pole Mounted</a:t>
            </a:r>
            <a:r>
              <a:rPr lang="en-US" dirty="0" smtClean="0"/>
              <a:t>)</a:t>
            </a:r>
          </a:p>
          <a:p>
            <a:pPr marL="1371600" lvl="2" indent="-457200">
              <a:buFont typeface="+mj-lt"/>
              <a:buAutoNum type="arabicPeriod" startAt="7"/>
            </a:pPr>
            <a:r>
              <a:rPr lang="en-US" dirty="0" smtClean="0"/>
              <a:t>Verify </a:t>
            </a:r>
            <a:r>
              <a:rPr lang="en-US" dirty="0"/>
              <a:t>that vents are covered with a full perimeter, framed, disposable, filter securely held in </a:t>
            </a:r>
            <a:r>
              <a:rPr lang="en-US" dirty="0" smtClean="0"/>
              <a:t>place</a:t>
            </a:r>
          </a:p>
          <a:p>
            <a:pPr lvl="3"/>
            <a:r>
              <a:rPr lang="en-US" dirty="0" smtClean="0"/>
              <a:t>Publication </a:t>
            </a:r>
            <a:r>
              <a:rPr lang="en-US" dirty="0"/>
              <a:t>408 Section 1104.03(b).1.f.2</a:t>
            </a:r>
          </a:p>
          <a:p>
            <a:pPr marL="1371600" lvl="2" indent="-457200">
              <a:buFont typeface="+mj-lt"/>
              <a:buAutoNum type="arabicPeriod" startAt="7"/>
            </a:pPr>
            <a:r>
              <a:rPr lang="en-US" dirty="0"/>
              <a:t>Verify that all terminals, equipment and devices are at least 3” above the bottom of </a:t>
            </a:r>
            <a:r>
              <a:rPr lang="en-US" dirty="0" smtClean="0"/>
              <a:t>cabinet</a:t>
            </a:r>
          </a:p>
          <a:p>
            <a:pPr lvl="3"/>
            <a:r>
              <a:rPr lang="en-US" dirty="0" smtClean="0"/>
              <a:t>TC-8802</a:t>
            </a:r>
            <a:endParaRPr lang="en-US" dirty="0"/>
          </a:p>
        </p:txBody>
      </p:sp>
    </p:spTree>
    <p:custDataLst>
      <p:tags r:id="rId1"/>
    </p:custDataLst>
    <p:extLst>
      <p:ext uri="{BB962C8B-B14F-4D97-AF65-F5344CB8AC3E}">
        <p14:creationId xmlns:p14="http://schemas.microsoft.com/office/powerpoint/2010/main" val="779955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3">
                                            <p:txEl>
                                              <p:pRg st="2" end="2"/>
                                            </p:txEl>
                                          </p:spTgt>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 calcmode="lin" valueType="num">
                                      <p:cBhvr>
                                        <p:cTn id="24"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5"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6" dur="500"/>
                                        <p:tgtEl>
                                          <p:spTgt spid="3">
                                            <p:txEl>
                                              <p:pRg st="3" end="3"/>
                                            </p:txEl>
                                          </p:spTgt>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p:cTn id="29"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0"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1" dur="500"/>
                                        <p:tgtEl>
                                          <p:spTgt spid="3">
                                            <p:txEl>
                                              <p:pRg st="4" end="4"/>
                                            </p:txEl>
                                          </p:spTgt>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 calcmode="lin" valueType="num">
                                      <p:cBhvr>
                                        <p:cTn id="34"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5"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3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Manual Test Control</a:t>
            </a:r>
          </a:p>
        </p:txBody>
      </p:sp>
      <p:sp>
        <p:nvSpPr>
          <p:cNvPr id="3" name="Content Placeholder 2"/>
          <p:cNvSpPr>
            <a:spLocks noGrp="1"/>
          </p:cNvSpPr>
          <p:nvPr>
            <p:ph idx="1"/>
          </p:nvPr>
        </p:nvSpPr>
        <p:spPr/>
        <p:txBody>
          <a:bodyPr>
            <a:normAutofit/>
          </a:bodyPr>
          <a:lstStyle/>
          <a:p>
            <a:r>
              <a:rPr lang="en-US" dirty="0"/>
              <a:t>Manual Test </a:t>
            </a:r>
            <a:r>
              <a:rPr lang="en-US" dirty="0" smtClean="0"/>
              <a:t>Control</a:t>
            </a:r>
          </a:p>
          <a:p>
            <a:pPr marL="914400" lvl="1" indent="-514350">
              <a:buFont typeface="+mj-lt"/>
              <a:buAutoNum type="arabicPeriod"/>
            </a:pPr>
            <a:r>
              <a:rPr lang="en-US" dirty="0"/>
              <a:t>Review the requirements in Publication 408 for the type of controller: </a:t>
            </a:r>
          </a:p>
          <a:p>
            <a:pPr marL="1314450" lvl="2" indent="-514350"/>
            <a:r>
              <a:rPr lang="en-US" dirty="0"/>
              <a:t>Type 170 </a:t>
            </a:r>
            <a:endParaRPr lang="en-US" dirty="0" smtClean="0"/>
          </a:p>
          <a:p>
            <a:pPr marL="1771650" lvl="3" indent="-514350"/>
            <a:r>
              <a:rPr lang="en-US" dirty="0" smtClean="0"/>
              <a:t>Sections </a:t>
            </a:r>
            <a:r>
              <a:rPr lang="en-US" dirty="0"/>
              <a:t>1104.03 (b)2.b &amp; 1104.03(b)2.f</a:t>
            </a:r>
          </a:p>
          <a:p>
            <a:pPr marL="1314450" lvl="2" indent="-514350"/>
            <a:r>
              <a:rPr lang="en-US" dirty="0"/>
              <a:t>NEMA </a:t>
            </a:r>
            <a:endParaRPr lang="en-US" dirty="0" smtClean="0"/>
          </a:p>
          <a:p>
            <a:pPr marL="1771650" lvl="3" indent="-514350"/>
            <a:r>
              <a:rPr lang="en-US" dirty="0" smtClean="0"/>
              <a:t>Section </a:t>
            </a:r>
            <a:r>
              <a:rPr lang="en-US" dirty="0"/>
              <a:t>1104.03(b)1.b</a:t>
            </a:r>
          </a:p>
          <a:p>
            <a:pPr marL="1314450" lvl="2" indent="-514350"/>
            <a:r>
              <a:rPr lang="en-US" dirty="0"/>
              <a:t>Type 2070 </a:t>
            </a:r>
            <a:endParaRPr lang="en-US" dirty="0" smtClean="0"/>
          </a:p>
          <a:p>
            <a:pPr marL="1771650" lvl="3" indent="-514350"/>
            <a:r>
              <a:rPr lang="en-US" dirty="0" smtClean="0"/>
              <a:t>Section </a:t>
            </a:r>
            <a:r>
              <a:rPr lang="en-US" dirty="0"/>
              <a:t>1104.03(b)3.b</a:t>
            </a:r>
          </a:p>
          <a:p>
            <a:pPr marL="971550" lvl="1" indent="-514350">
              <a:buFont typeface="+mj-lt"/>
              <a:buAutoNum type="arabicPeriod"/>
            </a:pPr>
            <a:endParaRPr lang="en-US" dirty="0"/>
          </a:p>
        </p:txBody>
      </p:sp>
    </p:spTree>
    <p:custDataLst>
      <p:tags r:id="rId1"/>
    </p:custDataLst>
    <p:extLst>
      <p:ext uri="{BB962C8B-B14F-4D97-AF65-F5344CB8AC3E}">
        <p14:creationId xmlns:p14="http://schemas.microsoft.com/office/powerpoint/2010/main" val="2045651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3">
                                            <p:txEl>
                                              <p:pRg st="2" end="2"/>
                                            </p:txEl>
                                          </p:spTgt>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 calcmode="lin" valueType="num">
                                      <p:cBhvr>
                                        <p:cTn id="24"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5"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6" dur="500"/>
                                        <p:tgtEl>
                                          <p:spTgt spid="3">
                                            <p:txEl>
                                              <p:pRg st="3" end="3"/>
                                            </p:txEl>
                                          </p:spTgt>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p:cTn id="29"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0"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1" dur="500"/>
                                        <p:tgtEl>
                                          <p:spTgt spid="3">
                                            <p:txEl>
                                              <p:pRg st="4" end="4"/>
                                            </p:txEl>
                                          </p:spTgt>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 calcmode="lin" valueType="num">
                                      <p:cBhvr>
                                        <p:cTn id="34"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5"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36" dur="500"/>
                                        <p:tgtEl>
                                          <p:spTgt spid="3">
                                            <p:txEl>
                                              <p:pRg st="5" end="5"/>
                                            </p:txEl>
                                          </p:spTgt>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 calcmode="lin" valueType="num">
                                      <p:cBhvr>
                                        <p:cTn id="39"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40"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41" dur="500"/>
                                        <p:tgtEl>
                                          <p:spTgt spid="3">
                                            <p:txEl>
                                              <p:pRg st="6" end="6"/>
                                            </p:txEl>
                                          </p:spTgt>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3">
                                            <p:txEl>
                                              <p:pRg st="7" end="7"/>
                                            </p:txEl>
                                          </p:spTgt>
                                        </p:tgtEl>
                                        <p:attrNameLst>
                                          <p:attrName>style.visibility</p:attrName>
                                        </p:attrNameLst>
                                      </p:cBhvr>
                                      <p:to>
                                        <p:strVal val="visible"/>
                                      </p:to>
                                    </p:set>
                                    <p:anim calcmode="lin" valueType="num">
                                      <p:cBhvr>
                                        <p:cTn id="44"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45" dur="5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46"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Manual Test Control</a:t>
            </a:r>
          </a:p>
        </p:txBody>
      </p:sp>
      <p:sp>
        <p:nvSpPr>
          <p:cNvPr id="3" name="Content Placeholder 2"/>
          <p:cNvSpPr>
            <a:spLocks noGrp="1"/>
          </p:cNvSpPr>
          <p:nvPr>
            <p:ph idx="1"/>
          </p:nvPr>
        </p:nvSpPr>
        <p:spPr/>
        <p:txBody>
          <a:bodyPr>
            <a:normAutofit/>
          </a:bodyPr>
          <a:lstStyle/>
          <a:p>
            <a:r>
              <a:rPr lang="en-US" dirty="0"/>
              <a:t>Manual Test </a:t>
            </a:r>
            <a:r>
              <a:rPr lang="en-US" dirty="0" smtClean="0"/>
              <a:t>Control</a:t>
            </a:r>
          </a:p>
          <a:p>
            <a:pPr marL="914400" lvl="1" indent="-514350">
              <a:buFont typeface="+mj-lt"/>
              <a:buAutoNum type="arabicPeriod" startAt="2"/>
            </a:pPr>
            <a:r>
              <a:rPr lang="en-US" dirty="0" smtClean="0"/>
              <a:t>Verify </a:t>
            </a:r>
            <a:r>
              <a:rPr lang="en-US" dirty="0"/>
              <a:t>the manual control panel includes a method to switch the signal from automatic to manual </a:t>
            </a:r>
            <a:r>
              <a:rPr lang="en-US" dirty="0" smtClean="0"/>
              <a:t>control</a:t>
            </a:r>
            <a:endParaRPr lang="en-US" dirty="0"/>
          </a:p>
          <a:p>
            <a:pPr marL="914400" lvl="1" indent="-514350">
              <a:buFont typeface="+mj-lt"/>
              <a:buAutoNum type="arabicPeriod" startAt="2"/>
            </a:pPr>
            <a:r>
              <a:rPr lang="en-US" dirty="0"/>
              <a:t>Verify the manual control panel is in a watertight enclosure compartment accessed separately from the main control cabinet and locked with a standard police </a:t>
            </a:r>
            <a:r>
              <a:rPr lang="en-US" dirty="0" smtClean="0"/>
              <a:t>key</a:t>
            </a:r>
            <a:endParaRPr lang="en-US" dirty="0"/>
          </a:p>
          <a:p>
            <a:pPr marL="914400" lvl="1" indent="-514350">
              <a:buFont typeface="+mj-lt"/>
              <a:buAutoNum type="arabicPeriod" startAt="2"/>
            </a:pPr>
            <a:r>
              <a:rPr lang="en-US" dirty="0"/>
              <a:t>Verify the plug-in hand control cable is neatly tucked in the </a:t>
            </a:r>
            <a:r>
              <a:rPr lang="en-US" dirty="0" smtClean="0"/>
              <a:t>enclosure</a:t>
            </a:r>
            <a:endParaRPr lang="en-US" dirty="0"/>
          </a:p>
          <a:p>
            <a:pPr marL="1371600" lvl="2" indent="-514350">
              <a:buFont typeface="+mj-lt"/>
              <a:buAutoNum type="arabicPeriod"/>
            </a:pPr>
            <a:endParaRPr lang="en-US" dirty="0"/>
          </a:p>
        </p:txBody>
      </p:sp>
      <p:pic>
        <p:nvPicPr>
          <p:cNvPr id="20482" name="Picture 2"/>
          <p:cNvPicPr>
            <a:picLocks noChangeAspect="1" noChangeArrowheads="1"/>
          </p:cNvPicPr>
          <p:nvPr>
            <p:custDataLst>
              <p:tags r:id="rId2"/>
            </p:custDataLst>
          </p:nvPr>
        </p:nvPicPr>
        <p:blipFill rotWithShape="1">
          <a:blip r:embed="rId5" cstate="print">
            <a:extLst>
              <a:ext uri="{28A0092B-C50C-407E-A947-70E740481C1C}">
                <a14:useLocalDpi xmlns:a14="http://schemas.microsoft.com/office/drawing/2010/main" val="0"/>
              </a:ext>
            </a:extLst>
          </a:blip>
          <a:srcRect r="50000"/>
          <a:stretch/>
        </p:blipFill>
        <p:spPr bwMode="auto">
          <a:xfrm>
            <a:off x="1676400" y="1600200"/>
            <a:ext cx="7239000"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059944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482"/>
                                        </p:tgtEl>
                                        <p:attrNameLst>
                                          <p:attrName>style.visibility</p:attrName>
                                        </p:attrNameLst>
                                      </p:cBhvr>
                                      <p:to>
                                        <p:strVal val="visible"/>
                                      </p:to>
                                    </p:set>
                                    <p:anim calcmode="lin" valueType="num">
                                      <p:cBhvr>
                                        <p:cTn id="7" dur="500" fill="hold"/>
                                        <p:tgtEl>
                                          <p:spTgt spid="20482"/>
                                        </p:tgtEl>
                                        <p:attrNameLst>
                                          <p:attrName>ppt_w</p:attrName>
                                        </p:attrNameLst>
                                      </p:cBhvr>
                                      <p:tavLst>
                                        <p:tav tm="0">
                                          <p:val>
                                            <p:fltVal val="0"/>
                                          </p:val>
                                        </p:tav>
                                        <p:tav tm="100000">
                                          <p:val>
                                            <p:strVal val="#ppt_w"/>
                                          </p:val>
                                        </p:tav>
                                      </p:tavLst>
                                    </p:anim>
                                    <p:anim calcmode="lin" valueType="num">
                                      <p:cBhvr>
                                        <p:cTn id="8" dur="500" fill="hold"/>
                                        <p:tgtEl>
                                          <p:spTgt spid="20482"/>
                                        </p:tgtEl>
                                        <p:attrNameLst>
                                          <p:attrName>ppt_h</p:attrName>
                                        </p:attrNameLst>
                                      </p:cBhvr>
                                      <p:tavLst>
                                        <p:tav tm="0">
                                          <p:val>
                                            <p:fltVal val="0"/>
                                          </p:val>
                                        </p:tav>
                                        <p:tav tm="100000">
                                          <p:val>
                                            <p:strVal val="#ppt_h"/>
                                          </p:val>
                                        </p:tav>
                                      </p:tavLst>
                                    </p:anim>
                                    <p:animEffect transition="in" filter="fade">
                                      <p:cBhvr>
                                        <p:cTn id="9" dur="500"/>
                                        <p:tgtEl>
                                          <p:spTgt spid="204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Grounding Assemblies</a:t>
            </a:r>
          </a:p>
        </p:txBody>
      </p:sp>
      <p:sp>
        <p:nvSpPr>
          <p:cNvPr id="3" name="Content Placeholder 2"/>
          <p:cNvSpPr>
            <a:spLocks noGrp="1"/>
          </p:cNvSpPr>
          <p:nvPr>
            <p:ph idx="1"/>
          </p:nvPr>
        </p:nvSpPr>
        <p:spPr/>
        <p:txBody>
          <a:bodyPr>
            <a:normAutofit/>
          </a:bodyPr>
          <a:lstStyle/>
          <a:p>
            <a:r>
              <a:rPr lang="en-US" dirty="0"/>
              <a:t>Grounding </a:t>
            </a:r>
            <a:r>
              <a:rPr lang="en-US" dirty="0" smtClean="0"/>
              <a:t>Assemblies</a:t>
            </a:r>
          </a:p>
          <a:p>
            <a:pPr marL="971550" lvl="1" indent="-514350">
              <a:buFont typeface="+mj-lt"/>
              <a:buAutoNum type="arabicPeriod"/>
            </a:pPr>
            <a:r>
              <a:rPr lang="en-US" dirty="0"/>
              <a:t>Verify that ground rods are copper clad steel, at least 5/8” diameter and at least 10’ </a:t>
            </a:r>
            <a:r>
              <a:rPr lang="en-US" dirty="0" smtClean="0"/>
              <a:t>long</a:t>
            </a:r>
          </a:p>
          <a:p>
            <a:pPr marL="1371600" lvl="2" indent="-514350"/>
            <a:r>
              <a:rPr lang="en-US" dirty="0" smtClean="0"/>
              <a:t>TC-8804</a:t>
            </a:r>
            <a:endParaRPr lang="en-US" dirty="0"/>
          </a:p>
          <a:p>
            <a:pPr marL="971550" lvl="1" indent="-514350">
              <a:buFont typeface="+mj-lt"/>
              <a:buAutoNum type="arabicPeriod"/>
            </a:pPr>
            <a:r>
              <a:rPr lang="en-US" dirty="0"/>
              <a:t>Verify that ground rods are connected to the grounding bus in the service disconnect and/or support with a #4 AWG (min) bare copper ground </a:t>
            </a:r>
            <a:r>
              <a:rPr lang="en-US" dirty="0" smtClean="0"/>
              <a:t>wire</a:t>
            </a:r>
          </a:p>
          <a:p>
            <a:pPr marL="1371600" lvl="2" indent="-514350"/>
            <a:r>
              <a:rPr lang="en-US" dirty="0" smtClean="0"/>
              <a:t>TC-8804</a:t>
            </a:r>
            <a:endParaRPr lang="en-US" dirty="0"/>
          </a:p>
        </p:txBody>
      </p:sp>
    </p:spTree>
    <p:custDataLst>
      <p:tags r:id="rId1"/>
    </p:custDataLst>
    <p:extLst>
      <p:ext uri="{BB962C8B-B14F-4D97-AF65-F5344CB8AC3E}">
        <p14:creationId xmlns:p14="http://schemas.microsoft.com/office/powerpoint/2010/main" val="2045651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p:cTn id="26"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7"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8" dur="500"/>
                                        <p:tgtEl>
                                          <p:spTgt spid="3">
                                            <p:txEl>
                                              <p:pRg st="3" end="3"/>
                                            </p:txEl>
                                          </p:spTgt>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p:cTn id="31"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Grounding Assemblies</a:t>
            </a:r>
          </a:p>
        </p:txBody>
      </p:sp>
      <p:sp>
        <p:nvSpPr>
          <p:cNvPr id="3" name="Content Placeholder 2"/>
          <p:cNvSpPr>
            <a:spLocks noGrp="1"/>
          </p:cNvSpPr>
          <p:nvPr>
            <p:ph idx="1"/>
          </p:nvPr>
        </p:nvSpPr>
        <p:spPr/>
        <p:txBody>
          <a:bodyPr>
            <a:normAutofit fontScale="92500"/>
          </a:bodyPr>
          <a:lstStyle/>
          <a:p>
            <a:r>
              <a:rPr lang="en-US" dirty="0"/>
              <a:t>Grounding </a:t>
            </a:r>
            <a:r>
              <a:rPr lang="en-US" dirty="0" smtClean="0"/>
              <a:t>Assemblies</a:t>
            </a:r>
          </a:p>
          <a:p>
            <a:pPr marL="971550" lvl="1" indent="-514350">
              <a:buFont typeface="+mj-lt"/>
              <a:buAutoNum type="arabicPeriod" startAt="3"/>
            </a:pPr>
            <a:r>
              <a:rPr lang="en-US" dirty="0" smtClean="0"/>
              <a:t>Verify </a:t>
            </a:r>
            <a:r>
              <a:rPr lang="en-US" dirty="0"/>
              <a:t>the ground wire is connected to the ground rod with either a bronze connector or an exothermic weld and the connection is coated with approved corrosion </a:t>
            </a:r>
            <a:r>
              <a:rPr lang="en-US" dirty="0" smtClean="0"/>
              <a:t>inhibitor</a:t>
            </a:r>
          </a:p>
          <a:p>
            <a:pPr marL="1371600" lvl="2" indent="-514350"/>
            <a:r>
              <a:rPr lang="en-US" dirty="0" smtClean="0"/>
              <a:t>Publication </a:t>
            </a:r>
            <a:r>
              <a:rPr lang="en-US" dirty="0"/>
              <a:t>408 Section 1101.11(j) &amp; </a:t>
            </a:r>
            <a:r>
              <a:rPr lang="en-US" dirty="0" smtClean="0"/>
              <a:t>TC-8802 </a:t>
            </a:r>
            <a:r>
              <a:rPr lang="en-US" dirty="0"/>
              <a:t>&amp; </a:t>
            </a:r>
            <a:r>
              <a:rPr lang="en-US" dirty="0" smtClean="0"/>
              <a:t>TC-8804</a:t>
            </a:r>
            <a:endParaRPr lang="en-US" dirty="0"/>
          </a:p>
          <a:p>
            <a:pPr marL="971550" lvl="1" indent="-514350">
              <a:buFont typeface="+mj-lt"/>
              <a:buAutoNum type="arabicPeriod" startAt="3"/>
            </a:pPr>
            <a:r>
              <a:rPr lang="en-US" dirty="0"/>
              <a:t>Note the ground rod is to be installed outside the foundation of the cabinet or </a:t>
            </a:r>
            <a:r>
              <a:rPr lang="en-US" dirty="0" smtClean="0"/>
              <a:t>support</a:t>
            </a:r>
          </a:p>
          <a:p>
            <a:pPr marL="1371600" lvl="2" indent="-514350"/>
            <a:r>
              <a:rPr lang="en-US" dirty="0" smtClean="0"/>
              <a:t>TC-8804</a:t>
            </a:r>
            <a:endParaRPr lang="en-US" dirty="0"/>
          </a:p>
          <a:p>
            <a:pPr marL="971550" lvl="1" indent="-514350">
              <a:buFont typeface="+mj-lt"/>
              <a:buAutoNum type="arabicPeriod" startAt="3"/>
            </a:pPr>
            <a:r>
              <a:rPr lang="en-US" dirty="0"/>
              <a:t>Test in accordance with 910.3(q</a:t>
            </a:r>
            <a:r>
              <a:rPr lang="en-US" dirty="0" smtClean="0"/>
              <a:t>)</a:t>
            </a:r>
            <a:endParaRPr lang="en-US" dirty="0"/>
          </a:p>
        </p:txBody>
      </p:sp>
    </p:spTree>
    <p:custDataLst>
      <p:tags r:id="rId1"/>
    </p:custDataLst>
    <p:extLst>
      <p:ext uri="{BB962C8B-B14F-4D97-AF65-F5344CB8AC3E}">
        <p14:creationId xmlns:p14="http://schemas.microsoft.com/office/powerpoint/2010/main" val="2679393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p:cTn id="26"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7"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8" dur="500"/>
                                        <p:tgtEl>
                                          <p:spTgt spid="3">
                                            <p:txEl>
                                              <p:pRg st="3" end="3"/>
                                            </p:txEl>
                                          </p:spTgt>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p:cTn id="31"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3" dur="500"/>
                                        <p:tgtEl>
                                          <p:spTgt spid="3">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 calcmode="lin" valueType="num">
                                      <p:cBhvr>
                                        <p:cTn id="38"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9"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4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Equipment and Wiring Installation</a:t>
            </a:r>
          </a:p>
        </p:txBody>
      </p:sp>
      <p:sp>
        <p:nvSpPr>
          <p:cNvPr id="3" name="Content Placeholder 2"/>
          <p:cNvSpPr>
            <a:spLocks noGrp="1"/>
          </p:cNvSpPr>
          <p:nvPr>
            <p:ph idx="1"/>
          </p:nvPr>
        </p:nvSpPr>
        <p:spPr/>
        <p:txBody>
          <a:bodyPr>
            <a:normAutofit lnSpcReduction="10000"/>
          </a:bodyPr>
          <a:lstStyle/>
          <a:p>
            <a:r>
              <a:rPr lang="en-US" dirty="0"/>
              <a:t>Control Equipment and Wiring </a:t>
            </a:r>
            <a:r>
              <a:rPr lang="en-US" dirty="0" smtClean="0"/>
              <a:t>Installation</a:t>
            </a:r>
          </a:p>
          <a:p>
            <a:pPr marL="971550" lvl="1" indent="-514350">
              <a:buFont typeface="+mj-lt"/>
              <a:buAutoNum type="arabicPeriod"/>
            </a:pPr>
            <a:r>
              <a:rPr lang="en-US" dirty="0"/>
              <a:t>Verify the wiring and installation is done in a neat and workmanlike manner with all cables </a:t>
            </a:r>
            <a:r>
              <a:rPr lang="en-US" dirty="0" smtClean="0"/>
              <a:t>tie-wrapped</a:t>
            </a:r>
          </a:p>
          <a:p>
            <a:pPr marL="1371600" lvl="2" indent="-514350"/>
            <a:r>
              <a:rPr lang="en-US" dirty="0" smtClean="0"/>
              <a:t>Publication </a:t>
            </a:r>
            <a:r>
              <a:rPr lang="en-US" dirty="0"/>
              <a:t>408 Section 952.3(d)1</a:t>
            </a:r>
          </a:p>
          <a:p>
            <a:pPr marL="971550" lvl="1" indent="-514350">
              <a:buFont typeface="+mj-lt"/>
              <a:buAutoNum type="arabicPeriod"/>
            </a:pPr>
            <a:r>
              <a:rPr lang="en-US" dirty="0"/>
              <a:t>Verify the spare conductors of signal cable and interconnection cable are neatly wrapped in the cabinet and are the same length as the active </a:t>
            </a:r>
            <a:r>
              <a:rPr lang="en-US" dirty="0" smtClean="0"/>
              <a:t>conductors</a:t>
            </a:r>
          </a:p>
          <a:p>
            <a:pPr marL="1371600" lvl="2" indent="-514350"/>
            <a:r>
              <a:rPr lang="en-US" dirty="0" smtClean="0"/>
              <a:t>Publication </a:t>
            </a:r>
            <a:r>
              <a:rPr lang="en-US" dirty="0"/>
              <a:t>408 Section </a:t>
            </a:r>
            <a:r>
              <a:rPr lang="en-US" dirty="0" smtClean="0"/>
              <a:t>952.3(d)1</a:t>
            </a:r>
            <a:endParaRPr lang="en-US" dirty="0"/>
          </a:p>
        </p:txBody>
      </p:sp>
      <p:pic>
        <p:nvPicPr>
          <p:cNvPr id="21506" name="Picture 2"/>
          <p:cNvPicPr>
            <a:picLocks noChangeAspect="1" noChangeArrowheads="1"/>
          </p:cNvPicPr>
          <p:nvPr>
            <p:custDataLst>
              <p:tags r:id="rId2"/>
            </p:custDataLst>
          </p:nvPr>
        </p:nvPicPr>
        <p:blipFill rotWithShape="1">
          <a:blip r:embed="rId5" cstate="print">
            <a:extLst>
              <a:ext uri="{28A0092B-C50C-407E-A947-70E740481C1C}">
                <a14:useLocalDpi xmlns:a14="http://schemas.microsoft.com/office/drawing/2010/main" val="0"/>
              </a:ext>
            </a:extLst>
          </a:blip>
          <a:srcRect r="22514"/>
          <a:stretch/>
        </p:blipFill>
        <p:spPr bwMode="auto">
          <a:xfrm>
            <a:off x="982422" y="2687472"/>
            <a:ext cx="8161578"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045651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1506"/>
                                        </p:tgtEl>
                                        <p:attrNameLst>
                                          <p:attrName>style.visibility</p:attrName>
                                        </p:attrNameLst>
                                      </p:cBhvr>
                                      <p:to>
                                        <p:strVal val="visible"/>
                                      </p:to>
                                    </p:set>
                                    <p:anim calcmode="lin" valueType="num">
                                      <p:cBhvr>
                                        <p:cTn id="7" dur="500" fill="hold"/>
                                        <p:tgtEl>
                                          <p:spTgt spid="21506"/>
                                        </p:tgtEl>
                                        <p:attrNameLst>
                                          <p:attrName>ppt_w</p:attrName>
                                        </p:attrNameLst>
                                      </p:cBhvr>
                                      <p:tavLst>
                                        <p:tav tm="0">
                                          <p:val>
                                            <p:fltVal val="0"/>
                                          </p:val>
                                        </p:tav>
                                        <p:tav tm="100000">
                                          <p:val>
                                            <p:strVal val="#ppt_w"/>
                                          </p:val>
                                        </p:tav>
                                      </p:tavLst>
                                    </p:anim>
                                    <p:anim calcmode="lin" valueType="num">
                                      <p:cBhvr>
                                        <p:cTn id="8" dur="500" fill="hold"/>
                                        <p:tgtEl>
                                          <p:spTgt spid="21506"/>
                                        </p:tgtEl>
                                        <p:attrNameLst>
                                          <p:attrName>ppt_h</p:attrName>
                                        </p:attrNameLst>
                                      </p:cBhvr>
                                      <p:tavLst>
                                        <p:tav tm="0">
                                          <p:val>
                                            <p:fltVal val="0"/>
                                          </p:val>
                                        </p:tav>
                                        <p:tav tm="100000">
                                          <p:val>
                                            <p:strVal val="#ppt_h"/>
                                          </p:val>
                                        </p:tav>
                                      </p:tavLst>
                                    </p:anim>
                                    <p:animEffect transition="in" filter="fade">
                                      <p:cBhvr>
                                        <p:cTn id="9" dur="500"/>
                                        <p:tgtEl>
                                          <p:spTgt spid="21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Equipment and Wiring Installation</a:t>
            </a:r>
          </a:p>
        </p:txBody>
      </p:sp>
      <p:sp>
        <p:nvSpPr>
          <p:cNvPr id="3" name="Content Placeholder 2"/>
          <p:cNvSpPr>
            <a:spLocks noGrp="1"/>
          </p:cNvSpPr>
          <p:nvPr>
            <p:ph idx="1"/>
          </p:nvPr>
        </p:nvSpPr>
        <p:spPr/>
        <p:txBody>
          <a:bodyPr>
            <a:normAutofit/>
          </a:bodyPr>
          <a:lstStyle/>
          <a:p>
            <a:r>
              <a:rPr lang="en-US" dirty="0"/>
              <a:t>Control Equipment and Wiring </a:t>
            </a:r>
            <a:r>
              <a:rPr lang="en-US" dirty="0" smtClean="0"/>
              <a:t>Installation</a:t>
            </a:r>
          </a:p>
          <a:p>
            <a:pPr marL="971550" lvl="1" indent="-514350">
              <a:buFont typeface="+mj-lt"/>
              <a:buAutoNum type="arabicPeriod" startAt="3"/>
            </a:pPr>
            <a:r>
              <a:rPr lang="en-US" dirty="0" smtClean="0"/>
              <a:t>Verify </a:t>
            </a:r>
            <a:r>
              <a:rPr lang="en-US" dirty="0"/>
              <a:t>the conduit entry stubs are at least 3” </a:t>
            </a:r>
            <a:r>
              <a:rPr lang="en-US" dirty="0" smtClean="0"/>
              <a:t>high</a:t>
            </a:r>
          </a:p>
          <a:p>
            <a:pPr marL="1371600" lvl="2" indent="-514350"/>
            <a:r>
              <a:rPr lang="en-US" dirty="0" smtClean="0"/>
              <a:t>TC- </a:t>
            </a:r>
            <a:r>
              <a:rPr lang="en-US" dirty="0"/>
              <a:t>8802</a:t>
            </a:r>
          </a:p>
          <a:p>
            <a:pPr marL="971550" lvl="1" indent="-514350">
              <a:buFont typeface="+mj-lt"/>
              <a:buAutoNum type="arabicPeriod" startAt="3"/>
            </a:pPr>
            <a:r>
              <a:rPr lang="en-US" dirty="0"/>
              <a:t>Verify there is a minimum of 15” between the bottom of the cabinet and terminals, equipment, and </a:t>
            </a:r>
            <a:r>
              <a:rPr lang="en-US" dirty="0" smtClean="0"/>
              <a:t>devices</a:t>
            </a:r>
          </a:p>
          <a:p>
            <a:pPr marL="1371600" lvl="2" indent="-514350"/>
            <a:r>
              <a:rPr lang="en-US" dirty="0" smtClean="0"/>
              <a:t>TC-8802</a:t>
            </a:r>
            <a:endParaRPr lang="en-US" dirty="0"/>
          </a:p>
        </p:txBody>
      </p:sp>
      <p:pic>
        <p:nvPicPr>
          <p:cNvPr id="5" name="Picture 2"/>
          <p:cNvPicPr>
            <a:picLocks noChangeAspect="1" noChangeArrowheads="1"/>
          </p:cNvPicPr>
          <p:nvPr>
            <p:custDataLst>
              <p:tags r:id="rId2"/>
            </p:custDataLst>
          </p:nvPr>
        </p:nvPicPr>
        <p:blipFill rotWithShape="1">
          <a:blip r:embed="rId5" cstate="print">
            <a:extLst>
              <a:ext uri="{28A0092B-C50C-407E-A947-70E740481C1C}">
                <a14:useLocalDpi xmlns:a14="http://schemas.microsoft.com/office/drawing/2010/main" val="0"/>
              </a:ext>
            </a:extLst>
          </a:blip>
          <a:srcRect r="22514"/>
          <a:stretch/>
        </p:blipFill>
        <p:spPr bwMode="auto">
          <a:xfrm>
            <a:off x="1000619" y="2623782"/>
            <a:ext cx="8161578"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245315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Equipment and Wiring Installation</a:t>
            </a:r>
          </a:p>
        </p:txBody>
      </p:sp>
      <p:sp>
        <p:nvSpPr>
          <p:cNvPr id="3" name="Content Placeholder 2"/>
          <p:cNvSpPr>
            <a:spLocks noGrp="1"/>
          </p:cNvSpPr>
          <p:nvPr>
            <p:ph idx="1"/>
          </p:nvPr>
        </p:nvSpPr>
        <p:spPr/>
        <p:txBody>
          <a:bodyPr>
            <a:normAutofit/>
          </a:bodyPr>
          <a:lstStyle/>
          <a:p>
            <a:r>
              <a:rPr lang="en-US" dirty="0"/>
              <a:t>Control Equipment and Wiring </a:t>
            </a:r>
            <a:r>
              <a:rPr lang="en-US" dirty="0" smtClean="0"/>
              <a:t>Installation</a:t>
            </a:r>
          </a:p>
          <a:p>
            <a:pPr marL="971550" lvl="1" indent="-514350">
              <a:buFont typeface="+mj-lt"/>
              <a:buAutoNum type="arabicPeriod" startAt="5"/>
            </a:pPr>
            <a:r>
              <a:rPr lang="en-US" dirty="0" smtClean="0"/>
              <a:t>Verify </a:t>
            </a:r>
            <a:r>
              <a:rPr lang="en-US" dirty="0"/>
              <a:t>that a #8 AWG equipment grounding conductor is connected to the service </a:t>
            </a:r>
            <a:r>
              <a:rPr lang="en-US" dirty="0" smtClean="0"/>
              <a:t>disconnect</a:t>
            </a:r>
          </a:p>
          <a:p>
            <a:pPr marL="1371600" lvl="2" indent="-514350"/>
            <a:r>
              <a:rPr lang="en-US" dirty="0" smtClean="0"/>
              <a:t>TC-8804</a:t>
            </a:r>
            <a:endParaRPr lang="en-US" dirty="0"/>
          </a:p>
          <a:p>
            <a:pPr marL="971550" lvl="1" indent="-514350">
              <a:buFont typeface="+mj-lt"/>
              <a:buAutoNum type="arabicPeriod" startAt="5"/>
            </a:pPr>
            <a:r>
              <a:rPr lang="en-US" dirty="0"/>
              <a:t>Verify there is only one conductor per screw on the terminal block or use </a:t>
            </a:r>
            <a:r>
              <a:rPr lang="en-US" dirty="0" smtClean="0"/>
              <a:t>pressure-type </a:t>
            </a:r>
            <a:r>
              <a:rPr lang="en-US" dirty="0"/>
              <a:t>mechanical lugs for multiple </a:t>
            </a:r>
            <a:r>
              <a:rPr lang="en-US" dirty="0" smtClean="0"/>
              <a:t>conductors</a:t>
            </a:r>
          </a:p>
          <a:p>
            <a:pPr marL="1371600" lvl="2" indent="-514350"/>
            <a:r>
              <a:rPr lang="en-US" dirty="0" smtClean="0"/>
              <a:t>Publication </a:t>
            </a:r>
            <a:r>
              <a:rPr lang="en-US" dirty="0"/>
              <a:t>408 Sect. 954.3(e)1</a:t>
            </a:r>
          </a:p>
        </p:txBody>
      </p:sp>
      <p:pic>
        <p:nvPicPr>
          <p:cNvPr id="5" name="Picture 2"/>
          <p:cNvPicPr>
            <a:picLocks noChangeAspect="1" noChangeArrowheads="1"/>
          </p:cNvPicPr>
          <p:nvPr>
            <p:custDataLst>
              <p:tags r:id="rId2"/>
            </p:custDataLst>
          </p:nvPr>
        </p:nvPicPr>
        <p:blipFill rotWithShape="1">
          <a:blip r:embed="rId5" cstate="print">
            <a:extLst>
              <a:ext uri="{28A0092B-C50C-407E-A947-70E740481C1C}">
                <a14:useLocalDpi xmlns:a14="http://schemas.microsoft.com/office/drawing/2010/main" val="0"/>
              </a:ext>
            </a:extLst>
          </a:blip>
          <a:srcRect r="22514"/>
          <a:stretch/>
        </p:blipFill>
        <p:spPr bwMode="auto">
          <a:xfrm>
            <a:off x="958538" y="2590800"/>
            <a:ext cx="8161578"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638892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Equipment and Wiring Installation</a:t>
            </a:r>
          </a:p>
        </p:txBody>
      </p:sp>
      <p:sp>
        <p:nvSpPr>
          <p:cNvPr id="3" name="Content Placeholder 2"/>
          <p:cNvSpPr>
            <a:spLocks noGrp="1"/>
          </p:cNvSpPr>
          <p:nvPr>
            <p:ph idx="1"/>
          </p:nvPr>
        </p:nvSpPr>
        <p:spPr/>
        <p:txBody>
          <a:bodyPr>
            <a:normAutofit/>
          </a:bodyPr>
          <a:lstStyle/>
          <a:p>
            <a:r>
              <a:rPr lang="en-US" dirty="0"/>
              <a:t>Control Equipment and Wiring </a:t>
            </a:r>
            <a:r>
              <a:rPr lang="en-US" dirty="0" smtClean="0"/>
              <a:t>Installation</a:t>
            </a:r>
          </a:p>
          <a:p>
            <a:pPr marL="914400" lvl="1" indent="-514350">
              <a:buFont typeface="+mj-lt"/>
              <a:buAutoNum type="arabicPeriod" startAt="7"/>
            </a:pPr>
            <a:r>
              <a:rPr lang="en-US" dirty="0"/>
              <a:t>Verify the wiring and cables are neatly arranged and </a:t>
            </a:r>
            <a:r>
              <a:rPr lang="en-US" dirty="0" err="1" smtClean="0"/>
              <a:t>tiewrapped</a:t>
            </a:r>
            <a:endParaRPr lang="en-US" dirty="0" smtClean="0"/>
          </a:p>
          <a:p>
            <a:pPr marL="1314450" lvl="2" indent="-514350"/>
            <a:r>
              <a:rPr lang="en-US" dirty="0" smtClean="0"/>
              <a:t>Publication </a:t>
            </a:r>
            <a:r>
              <a:rPr lang="en-US" dirty="0"/>
              <a:t>408 Section 952.3(d)1</a:t>
            </a:r>
          </a:p>
          <a:p>
            <a:pPr marL="914400" lvl="1" indent="-514350">
              <a:buFont typeface="+mj-lt"/>
              <a:buAutoNum type="arabicPeriod" startAt="7"/>
            </a:pPr>
            <a:r>
              <a:rPr lang="en-US" dirty="0"/>
              <a:t>Verify that RFI Line Filter conforms to Publication 408 Section 1104.03 (c)3.b.</a:t>
            </a:r>
          </a:p>
          <a:p>
            <a:pPr marL="914400" lvl="1" indent="-514350">
              <a:buFont typeface="+mj-lt"/>
              <a:buAutoNum type="arabicPeriod" startAt="7"/>
            </a:pPr>
            <a:r>
              <a:rPr lang="en-US" dirty="0"/>
              <a:t>Verify the chassis ground bar is connected to the grounding system.</a:t>
            </a:r>
          </a:p>
          <a:p>
            <a:pPr marL="914400" lvl="1" indent="-514350">
              <a:buFont typeface="+mj-lt"/>
              <a:buAutoNum type="arabicPeriod" startAt="7"/>
            </a:pPr>
            <a:r>
              <a:rPr lang="en-US" dirty="0"/>
              <a:t>Verify the surge protection conforms to Publication 408 Section 1104.03(c)3.c.</a:t>
            </a:r>
          </a:p>
        </p:txBody>
      </p:sp>
      <p:pic>
        <p:nvPicPr>
          <p:cNvPr id="21507" name="Picture 3"/>
          <p:cNvPicPr>
            <a:picLocks noChangeAspect="1" noChangeArrowheads="1"/>
          </p:cNvPicPr>
          <p:nvPr>
            <p:custDataLst>
              <p:tags r:id="rId2"/>
            </p:custDataLst>
          </p:nvPr>
        </p:nvPicPr>
        <p:blipFill rotWithShape="1">
          <a:blip r:embed="rId5" cstate="print">
            <a:extLst>
              <a:ext uri="{28A0092B-C50C-407E-A947-70E740481C1C}">
                <a14:useLocalDpi xmlns:a14="http://schemas.microsoft.com/office/drawing/2010/main" val="0"/>
              </a:ext>
            </a:extLst>
          </a:blip>
          <a:srcRect r="34711"/>
          <a:stretch/>
        </p:blipFill>
        <p:spPr bwMode="auto">
          <a:xfrm>
            <a:off x="2743200" y="1006239"/>
            <a:ext cx="4471916" cy="5946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289452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1507"/>
                                        </p:tgtEl>
                                        <p:attrNameLst>
                                          <p:attrName>style.visibility</p:attrName>
                                        </p:attrNameLst>
                                      </p:cBhvr>
                                      <p:to>
                                        <p:strVal val="visible"/>
                                      </p:to>
                                    </p:set>
                                    <p:anim calcmode="lin" valueType="num">
                                      <p:cBhvr>
                                        <p:cTn id="7" dur="500" fill="hold"/>
                                        <p:tgtEl>
                                          <p:spTgt spid="21507"/>
                                        </p:tgtEl>
                                        <p:attrNameLst>
                                          <p:attrName>ppt_w</p:attrName>
                                        </p:attrNameLst>
                                      </p:cBhvr>
                                      <p:tavLst>
                                        <p:tav tm="0">
                                          <p:val>
                                            <p:fltVal val="0"/>
                                          </p:val>
                                        </p:tav>
                                        <p:tav tm="100000">
                                          <p:val>
                                            <p:strVal val="#ppt_w"/>
                                          </p:val>
                                        </p:tav>
                                      </p:tavLst>
                                    </p:anim>
                                    <p:anim calcmode="lin" valueType="num">
                                      <p:cBhvr>
                                        <p:cTn id="8" dur="500" fill="hold"/>
                                        <p:tgtEl>
                                          <p:spTgt spid="21507"/>
                                        </p:tgtEl>
                                        <p:attrNameLst>
                                          <p:attrName>ppt_h</p:attrName>
                                        </p:attrNameLst>
                                      </p:cBhvr>
                                      <p:tavLst>
                                        <p:tav tm="0">
                                          <p:val>
                                            <p:fltVal val="0"/>
                                          </p:val>
                                        </p:tav>
                                        <p:tav tm="100000">
                                          <p:val>
                                            <p:strVal val="#ppt_h"/>
                                          </p:val>
                                        </p:tav>
                                      </p:tavLst>
                                    </p:anim>
                                    <p:animEffect transition="in" filter="fade">
                                      <p:cBhvr>
                                        <p:cTn id="9" dur="500"/>
                                        <p:tgtEl>
                                          <p:spTgt spid="215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Equipment and Wiring Installation</a:t>
            </a:r>
          </a:p>
        </p:txBody>
      </p:sp>
      <p:sp>
        <p:nvSpPr>
          <p:cNvPr id="3" name="Content Placeholder 2"/>
          <p:cNvSpPr>
            <a:spLocks noGrp="1"/>
          </p:cNvSpPr>
          <p:nvPr>
            <p:ph idx="1"/>
          </p:nvPr>
        </p:nvSpPr>
        <p:spPr/>
        <p:txBody>
          <a:bodyPr>
            <a:normAutofit/>
          </a:bodyPr>
          <a:lstStyle/>
          <a:p>
            <a:r>
              <a:rPr lang="en-US" dirty="0"/>
              <a:t>Control Equipment and Wiring </a:t>
            </a:r>
            <a:r>
              <a:rPr lang="en-US" dirty="0" smtClean="0"/>
              <a:t>Installation</a:t>
            </a:r>
          </a:p>
          <a:p>
            <a:pPr marL="971550" lvl="1" indent="-514350">
              <a:buFont typeface="+mj-lt"/>
              <a:buAutoNum type="arabicPeriod" startAt="11"/>
            </a:pPr>
            <a:r>
              <a:rPr lang="en-US" dirty="0"/>
              <a:t>Verify that equipment is positioned in the cabinet so that all terminal strips are accessible without removing other </a:t>
            </a:r>
            <a:r>
              <a:rPr lang="en-US" dirty="0" smtClean="0"/>
              <a:t>equipment</a:t>
            </a:r>
          </a:p>
          <a:p>
            <a:pPr marL="1371600" lvl="2" indent="-514350"/>
            <a:r>
              <a:rPr lang="en-US" dirty="0" smtClean="0"/>
              <a:t>Publication </a:t>
            </a:r>
            <a:r>
              <a:rPr lang="en-US" dirty="0"/>
              <a:t>408 Section 1104.03(b)2.f</a:t>
            </a:r>
          </a:p>
          <a:p>
            <a:pPr marL="971550" lvl="1" indent="-514350">
              <a:buFont typeface="+mj-lt"/>
              <a:buAutoNum type="arabicPeriod" startAt="11"/>
            </a:pPr>
            <a:r>
              <a:rPr lang="en-US" dirty="0"/>
              <a:t>Verify the wiring and installation is neat with all cables </a:t>
            </a:r>
            <a:r>
              <a:rPr lang="en-US" dirty="0" smtClean="0"/>
              <a:t>tie-wrapped</a:t>
            </a:r>
          </a:p>
          <a:p>
            <a:pPr marL="1371600" lvl="2" indent="-514350"/>
            <a:r>
              <a:rPr lang="en-US" dirty="0" smtClean="0"/>
              <a:t>Publication </a:t>
            </a:r>
            <a:r>
              <a:rPr lang="en-US" dirty="0"/>
              <a:t>408 Section 952.3(d)1</a:t>
            </a:r>
          </a:p>
        </p:txBody>
      </p:sp>
      <p:pic>
        <p:nvPicPr>
          <p:cNvPr id="1026" name="Picture 2"/>
          <p:cNvPicPr>
            <a:picLocks noChangeAspect="1" noChangeArrowheads="1"/>
          </p:cNvPicPr>
          <p:nvPr>
            <p:custDataLst>
              <p:tags r:id="rId2"/>
            </p:custDataLst>
          </p:nvPr>
        </p:nvPicPr>
        <p:blipFill rotWithShape="1">
          <a:blip r:embed="rId5" cstate="print">
            <a:extLst>
              <a:ext uri="{28A0092B-C50C-407E-A947-70E740481C1C}">
                <a14:useLocalDpi xmlns:a14="http://schemas.microsoft.com/office/drawing/2010/main" val="0"/>
              </a:ext>
            </a:extLst>
          </a:blip>
          <a:srcRect r="22707"/>
          <a:stretch/>
        </p:blipFill>
        <p:spPr bwMode="auto">
          <a:xfrm>
            <a:off x="2667000" y="1135793"/>
            <a:ext cx="5241878" cy="57805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998605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Effect transition="in" filter="fade">
                                      <p:cBhvr>
                                        <p:cTn id="9"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Miscellaneous Requirements and Information</a:t>
            </a:r>
          </a:p>
        </p:txBody>
      </p:sp>
      <p:sp>
        <p:nvSpPr>
          <p:cNvPr id="3" name="Content Placeholder 2"/>
          <p:cNvSpPr>
            <a:spLocks noGrp="1"/>
          </p:cNvSpPr>
          <p:nvPr>
            <p:ph idx="1"/>
          </p:nvPr>
        </p:nvSpPr>
        <p:spPr/>
        <p:txBody>
          <a:bodyPr>
            <a:normAutofit/>
          </a:bodyPr>
          <a:lstStyle/>
          <a:p>
            <a:r>
              <a:rPr lang="en-US" sz="3600" dirty="0" smtClean="0"/>
              <a:t>Cont’d</a:t>
            </a:r>
          </a:p>
          <a:p>
            <a:pPr lvl="1"/>
            <a:r>
              <a:rPr lang="en-US" sz="3200" dirty="0" smtClean="0"/>
              <a:t>Relays</a:t>
            </a:r>
            <a:endParaRPr lang="en-US" sz="3200" dirty="0"/>
          </a:p>
          <a:p>
            <a:pPr lvl="1"/>
            <a:r>
              <a:rPr lang="en-US" sz="3200" dirty="0"/>
              <a:t>Load Switches</a:t>
            </a:r>
          </a:p>
          <a:p>
            <a:pPr lvl="1"/>
            <a:r>
              <a:rPr lang="en-US" sz="3200" dirty="0" smtClean="0"/>
              <a:t>Time-base </a:t>
            </a:r>
            <a:r>
              <a:rPr lang="en-US" sz="3200" dirty="0"/>
              <a:t>Units, including GPS units</a:t>
            </a:r>
          </a:p>
          <a:p>
            <a:pPr lvl="1"/>
            <a:r>
              <a:rPr lang="en-US" sz="3200" dirty="0"/>
              <a:t>Detector </a:t>
            </a:r>
            <a:r>
              <a:rPr lang="en-US" sz="3200" dirty="0" smtClean="0"/>
              <a:t>Amplifiers</a:t>
            </a:r>
          </a:p>
          <a:p>
            <a:pPr lvl="2"/>
            <a:endParaRPr lang="en-US" sz="2800" dirty="0"/>
          </a:p>
          <a:p>
            <a:pPr lvl="2"/>
            <a:endParaRPr lang="en-US" sz="2800" dirty="0"/>
          </a:p>
        </p:txBody>
      </p:sp>
    </p:spTree>
    <p:custDataLst>
      <p:tags r:id="rId1"/>
    </p:custDataLst>
    <p:extLst>
      <p:ext uri="{BB962C8B-B14F-4D97-AF65-F5344CB8AC3E}">
        <p14:creationId xmlns:p14="http://schemas.microsoft.com/office/powerpoint/2010/main" val="4933407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Equipment and Wiring Installation</a:t>
            </a:r>
          </a:p>
        </p:txBody>
      </p:sp>
      <p:sp>
        <p:nvSpPr>
          <p:cNvPr id="3" name="Content Placeholder 2"/>
          <p:cNvSpPr>
            <a:spLocks noGrp="1"/>
          </p:cNvSpPr>
          <p:nvPr>
            <p:ph idx="1"/>
          </p:nvPr>
        </p:nvSpPr>
        <p:spPr/>
        <p:txBody>
          <a:bodyPr>
            <a:normAutofit/>
          </a:bodyPr>
          <a:lstStyle/>
          <a:p>
            <a:r>
              <a:rPr lang="en-US" dirty="0"/>
              <a:t>Control Equipment and Wiring </a:t>
            </a:r>
            <a:r>
              <a:rPr lang="en-US" dirty="0" smtClean="0"/>
              <a:t>Installation</a:t>
            </a:r>
          </a:p>
          <a:p>
            <a:pPr marL="971550" lvl="1" indent="-514350">
              <a:buFont typeface="+mj-lt"/>
              <a:buAutoNum type="arabicPeriod" startAt="13"/>
            </a:pPr>
            <a:r>
              <a:rPr lang="en-US" dirty="0"/>
              <a:t>Verify that all grounding conductors have green insulation or are wrapped all the way around in green </a:t>
            </a:r>
            <a:r>
              <a:rPr lang="en-US" dirty="0" smtClean="0"/>
              <a:t>marking</a:t>
            </a:r>
            <a:endParaRPr lang="en-US" dirty="0"/>
          </a:p>
          <a:p>
            <a:pPr marL="971550" lvl="1" indent="-514350">
              <a:buFont typeface="+mj-lt"/>
              <a:buAutoNum type="arabicPeriod" startAt="13"/>
            </a:pPr>
            <a:r>
              <a:rPr lang="en-US" dirty="0"/>
              <a:t>Verify that all neutral conductors have white insulation or are wrapped all the way around in white </a:t>
            </a:r>
            <a:r>
              <a:rPr lang="en-US" dirty="0" smtClean="0"/>
              <a:t>marking</a:t>
            </a:r>
            <a:endParaRPr lang="en-US" dirty="0"/>
          </a:p>
          <a:p>
            <a:pPr marL="971550" lvl="1" indent="-514350">
              <a:buFont typeface="+mj-lt"/>
              <a:buAutoNum type="arabicPeriod" startAt="13"/>
            </a:pPr>
            <a:r>
              <a:rPr lang="en-US" dirty="0"/>
              <a:t>Verify that all wires are labeled with a unique wire or terminal number that indicates where it is to be </a:t>
            </a:r>
            <a:r>
              <a:rPr lang="en-US" dirty="0" smtClean="0"/>
              <a:t>connected</a:t>
            </a:r>
            <a:endParaRPr lang="en-US" dirty="0"/>
          </a:p>
        </p:txBody>
      </p:sp>
    </p:spTree>
    <p:custDataLst>
      <p:tags r:id="rId1"/>
    </p:custDataLst>
    <p:extLst>
      <p:ext uri="{BB962C8B-B14F-4D97-AF65-F5344CB8AC3E}">
        <p14:creationId xmlns:p14="http://schemas.microsoft.com/office/powerpoint/2010/main" val="491549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Equipment and Wiring Installation</a:t>
            </a:r>
          </a:p>
        </p:txBody>
      </p:sp>
      <p:sp>
        <p:nvSpPr>
          <p:cNvPr id="3" name="Content Placeholder 2"/>
          <p:cNvSpPr>
            <a:spLocks noGrp="1"/>
          </p:cNvSpPr>
          <p:nvPr>
            <p:ph idx="1"/>
          </p:nvPr>
        </p:nvSpPr>
        <p:spPr/>
        <p:txBody>
          <a:bodyPr>
            <a:normAutofit fontScale="92500"/>
          </a:bodyPr>
          <a:lstStyle/>
          <a:p>
            <a:r>
              <a:rPr lang="en-US" dirty="0"/>
              <a:t>Control Equipment and Wiring </a:t>
            </a:r>
            <a:r>
              <a:rPr lang="en-US" dirty="0" smtClean="0"/>
              <a:t>Installation</a:t>
            </a:r>
          </a:p>
          <a:p>
            <a:pPr marL="971550" lvl="1" indent="-514350">
              <a:buFont typeface="+mj-lt"/>
              <a:buAutoNum type="arabicPeriod" startAt="16"/>
            </a:pPr>
            <a:r>
              <a:rPr lang="en-US" dirty="0"/>
              <a:t> </a:t>
            </a:r>
            <a:r>
              <a:rPr lang="en-US" dirty="0" smtClean="0"/>
              <a:t>If </a:t>
            </a:r>
            <a:r>
              <a:rPr lang="en-US" dirty="0"/>
              <a:t>specified, verify that access to the transfer switch and twist lock receptacle for connection to an emergency generator is installed behind a locked enclosure with police </a:t>
            </a:r>
            <a:r>
              <a:rPr lang="en-US" dirty="0" smtClean="0"/>
              <a:t>access</a:t>
            </a:r>
          </a:p>
          <a:p>
            <a:pPr marL="1371600" lvl="2" indent="-514350"/>
            <a:r>
              <a:rPr lang="en-US" dirty="0" smtClean="0"/>
              <a:t>Publication </a:t>
            </a:r>
            <a:r>
              <a:rPr lang="en-US" dirty="0"/>
              <a:t>408 Section 1104.03(b)2.f</a:t>
            </a:r>
          </a:p>
          <a:p>
            <a:pPr marL="971550" lvl="1" indent="-514350">
              <a:buFont typeface="+mj-lt"/>
              <a:buAutoNum type="arabicPeriod" startAt="16"/>
            </a:pPr>
            <a:r>
              <a:rPr lang="en-US" dirty="0" smtClean="0"/>
              <a:t>Verify </a:t>
            </a:r>
            <a:r>
              <a:rPr lang="en-US" dirty="0"/>
              <a:t>there is a transfer switch relay to disconnect the permanent power source and connect the emergency power </a:t>
            </a:r>
            <a:r>
              <a:rPr lang="en-US" dirty="0" smtClean="0"/>
              <a:t>source</a:t>
            </a:r>
          </a:p>
          <a:p>
            <a:pPr lvl="2"/>
            <a:r>
              <a:rPr lang="en-US" dirty="0" smtClean="0"/>
              <a:t>Publication </a:t>
            </a:r>
            <a:r>
              <a:rPr lang="en-US" dirty="0"/>
              <a:t>408 Section </a:t>
            </a:r>
            <a:r>
              <a:rPr lang="en-US" dirty="0" smtClean="0"/>
              <a:t>1104.03(b)2.f</a:t>
            </a:r>
            <a:endParaRPr lang="en-US" dirty="0"/>
          </a:p>
        </p:txBody>
      </p:sp>
    </p:spTree>
    <p:custDataLst>
      <p:tags r:id="rId1"/>
    </p:custDataLst>
    <p:extLst>
      <p:ext uri="{BB962C8B-B14F-4D97-AF65-F5344CB8AC3E}">
        <p14:creationId xmlns:p14="http://schemas.microsoft.com/office/powerpoint/2010/main" val="1876717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p:cTn id="26"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7"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8" dur="500"/>
                                        <p:tgtEl>
                                          <p:spTgt spid="3">
                                            <p:txEl>
                                              <p:pRg st="3" end="3"/>
                                            </p:txEl>
                                          </p:spTgt>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p:cTn id="31"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Equipment and Wiring Installation</a:t>
            </a:r>
          </a:p>
        </p:txBody>
      </p:sp>
      <p:sp>
        <p:nvSpPr>
          <p:cNvPr id="3" name="Content Placeholder 2"/>
          <p:cNvSpPr>
            <a:spLocks noGrp="1"/>
          </p:cNvSpPr>
          <p:nvPr>
            <p:ph idx="1"/>
          </p:nvPr>
        </p:nvSpPr>
        <p:spPr/>
        <p:txBody>
          <a:bodyPr>
            <a:normAutofit/>
          </a:bodyPr>
          <a:lstStyle/>
          <a:p>
            <a:r>
              <a:rPr lang="en-US" dirty="0"/>
              <a:t>Control Equipment and Wiring </a:t>
            </a:r>
            <a:r>
              <a:rPr lang="en-US" dirty="0" smtClean="0"/>
              <a:t>Installation</a:t>
            </a:r>
          </a:p>
          <a:p>
            <a:pPr marL="971550" lvl="1" indent="-514350">
              <a:buFont typeface="+mj-lt"/>
              <a:buAutoNum type="arabicPeriod" startAt="18"/>
            </a:pPr>
            <a:r>
              <a:rPr lang="en-US" dirty="0"/>
              <a:t>Verify there is a Ground Fault Circuit Interrupter (GFCI) protected convenience outlet on </a:t>
            </a:r>
            <a:r>
              <a:rPr lang="en-US" dirty="0" smtClean="0"/>
              <a:t>a dedicated </a:t>
            </a:r>
            <a:r>
              <a:rPr lang="en-US" dirty="0"/>
              <a:t>20 amp minimum circuit</a:t>
            </a:r>
            <a:endParaRPr lang="en-US" dirty="0" smtClean="0"/>
          </a:p>
          <a:p>
            <a:pPr marL="1371600" lvl="2" indent="-514350"/>
            <a:r>
              <a:rPr lang="en-US" dirty="0" smtClean="0"/>
              <a:t>Publication </a:t>
            </a:r>
            <a:r>
              <a:rPr lang="en-US" dirty="0"/>
              <a:t>408 Section </a:t>
            </a:r>
            <a:r>
              <a:rPr lang="en-US" dirty="0" smtClean="0"/>
              <a:t>1104.03(b)2.f</a:t>
            </a:r>
            <a:endParaRPr lang="en-US" dirty="0"/>
          </a:p>
        </p:txBody>
      </p:sp>
      <p:pic>
        <p:nvPicPr>
          <p:cNvPr id="2055" name="Picture 7"/>
          <p:cNvPicPr>
            <a:picLocks noChangeAspect="1" noChangeArrowheads="1"/>
          </p:cNvPicPr>
          <p:nvPr>
            <p:custDataLst>
              <p:tags r:id="rId2"/>
            </p:custDataLst>
          </p:nvPr>
        </p:nvPicPr>
        <p:blipFill rotWithShape="1">
          <a:blip r:embed="rId5" cstate="print">
            <a:extLst>
              <a:ext uri="{28A0092B-C50C-407E-A947-70E740481C1C}">
                <a14:useLocalDpi xmlns:a14="http://schemas.microsoft.com/office/drawing/2010/main" val="0"/>
              </a:ext>
            </a:extLst>
          </a:blip>
          <a:srcRect r="23982"/>
          <a:stretch/>
        </p:blipFill>
        <p:spPr bwMode="auto">
          <a:xfrm>
            <a:off x="1143000" y="1524000"/>
            <a:ext cx="7740650" cy="504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996453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55"/>
                                        </p:tgtEl>
                                        <p:attrNameLst>
                                          <p:attrName>style.visibility</p:attrName>
                                        </p:attrNameLst>
                                      </p:cBhvr>
                                      <p:to>
                                        <p:strVal val="visible"/>
                                      </p:to>
                                    </p:set>
                                    <p:anim calcmode="lin" valueType="num">
                                      <p:cBhvr>
                                        <p:cTn id="7" dur="500" fill="hold"/>
                                        <p:tgtEl>
                                          <p:spTgt spid="2055"/>
                                        </p:tgtEl>
                                        <p:attrNameLst>
                                          <p:attrName>ppt_w</p:attrName>
                                        </p:attrNameLst>
                                      </p:cBhvr>
                                      <p:tavLst>
                                        <p:tav tm="0">
                                          <p:val>
                                            <p:fltVal val="0"/>
                                          </p:val>
                                        </p:tav>
                                        <p:tav tm="100000">
                                          <p:val>
                                            <p:strVal val="#ppt_w"/>
                                          </p:val>
                                        </p:tav>
                                      </p:tavLst>
                                    </p:anim>
                                    <p:anim calcmode="lin" valueType="num">
                                      <p:cBhvr>
                                        <p:cTn id="8" dur="500" fill="hold"/>
                                        <p:tgtEl>
                                          <p:spTgt spid="2055"/>
                                        </p:tgtEl>
                                        <p:attrNameLst>
                                          <p:attrName>ppt_h</p:attrName>
                                        </p:attrNameLst>
                                      </p:cBhvr>
                                      <p:tavLst>
                                        <p:tav tm="0">
                                          <p:val>
                                            <p:fltVal val="0"/>
                                          </p:val>
                                        </p:tav>
                                        <p:tav tm="100000">
                                          <p:val>
                                            <p:strVal val="#ppt_h"/>
                                          </p:val>
                                        </p:tav>
                                      </p:tavLst>
                                    </p:anim>
                                    <p:animEffect transition="in" filter="fade">
                                      <p:cBhvr>
                                        <p:cTn id="9" dur="500"/>
                                        <p:tgtEl>
                                          <p:spTgt spid="20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Equipment and Wiring Installation</a:t>
            </a:r>
          </a:p>
        </p:txBody>
      </p:sp>
      <p:sp>
        <p:nvSpPr>
          <p:cNvPr id="3" name="Content Placeholder 2"/>
          <p:cNvSpPr>
            <a:spLocks noGrp="1"/>
          </p:cNvSpPr>
          <p:nvPr>
            <p:ph idx="1"/>
          </p:nvPr>
        </p:nvSpPr>
        <p:spPr/>
        <p:txBody>
          <a:bodyPr>
            <a:normAutofit/>
          </a:bodyPr>
          <a:lstStyle/>
          <a:p>
            <a:r>
              <a:rPr lang="en-US" dirty="0"/>
              <a:t>Control Equipment and Wiring </a:t>
            </a:r>
            <a:r>
              <a:rPr lang="en-US" dirty="0" smtClean="0"/>
              <a:t>Installation</a:t>
            </a:r>
          </a:p>
          <a:p>
            <a:pPr marL="971550" lvl="1" indent="-514350">
              <a:buFont typeface="+mj-lt"/>
              <a:buAutoNum type="arabicPeriod" startAt="19"/>
            </a:pPr>
            <a:r>
              <a:rPr lang="en-US" dirty="0"/>
              <a:t>If specified, verify there is a UPS/Battery </a:t>
            </a:r>
            <a:r>
              <a:rPr lang="en-US" dirty="0" smtClean="0"/>
              <a:t>back-up </a:t>
            </a:r>
            <a:r>
              <a:rPr lang="en-US" dirty="0"/>
              <a:t>capable of a minimum four-hour </a:t>
            </a:r>
            <a:r>
              <a:rPr lang="en-US" dirty="0" smtClean="0"/>
              <a:t>back-up operation</a:t>
            </a:r>
          </a:p>
          <a:p>
            <a:pPr marL="1371600" lvl="2" indent="-514350"/>
            <a:r>
              <a:rPr lang="en-US" dirty="0" smtClean="0"/>
              <a:t>Publication </a:t>
            </a:r>
            <a:r>
              <a:rPr lang="en-US" dirty="0"/>
              <a:t>408 Section 1104.05(i)</a:t>
            </a:r>
          </a:p>
          <a:p>
            <a:pPr marL="971550" lvl="1" indent="-514350">
              <a:buFont typeface="+mj-lt"/>
              <a:buAutoNum type="arabicPeriod" startAt="19"/>
            </a:pPr>
            <a:r>
              <a:rPr lang="en-US" dirty="0"/>
              <a:t>If specified, verify that a fiber optic patch panel is </a:t>
            </a:r>
            <a:r>
              <a:rPr lang="en-US" dirty="0" smtClean="0"/>
              <a:t>included</a:t>
            </a:r>
            <a:endParaRPr lang="en-US" dirty="0"/>
          </a:p>
          <a:p>
            <a:pPr marL="971550" lvl="1" indent="-514350">
              <a:buFont typeface="+mj-lt"/>
              <a:buAutoNum type="arabicPeriod" startAt="19"/>
            </a:pPr>
            <a:r>
              <a:rPr lang="en-US" dirty="0"/>
              <a:t>If specified, verify </a:t>
            </a:r>
            <a:r>
              <a:rPr lang="en-US" dirty="0" smtClean="0"/>
              <a:t>that </a:t>
            </a:r>
            <a:r>
              <a:rPr lang="en-US" dirty="0"/>
              <a:t>a fiber optic cable loop is </a:t>
            </a:r>
            <a:r>
              <a:rPr lang="en-US" dirty="0" smtClean="0"/>
              <a:t>included</a:t>
            </a:r>
            <a:endParaRPr lang="en-US" dirty="0"/>
          </a:p>
        </p:txBody>
      </p:sp>
    </p:spTree>
    <p:custDataLst>
      <p:tags r:id="rId1"/>
    </p:custDataLst>
    <p:extLst>
      <p:ext uri="{BB962C8B-B14F-4D97-AF65-F5344CB8AC3E}">
        <p14:creationId xmlns:p14="http://schemas.microsoft.com/office/powerpoint/2010/main" val="2327839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p:cTn id="26"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7"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8" dur="500"/>
                                        <p:tgtEl>
                                          <p:spTgt spid="3">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 calcmode="lin" valueType="num">
                                      <p:cBhvr>
                                        <p:cTn id="33"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4"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Control </a:t>
            </a:r>
            <a:r>
              <a:rPr lang="en-US" dirty="0"/>
              <a:t>Equipment and Wiring </a:t>
            </a:r>
            <a:r>
              <a:rPr lang="en-US" dirty="0" smtClean="0"/>
              <a:t>Installation</a:t>
            </a:r>
            <a:endParaRPr lang="en-US" dirty="0"/>
          </a:p>
        </p:txBody>
      </p:sp>
      <p:sp>
        <p:nvSpPr>
          <p:cNvPr id="3" name="Content Placeholder 2"/>
          <p:cNvSpPr>
            <a:spLocks noGrp="1"/>
          </p:cNvSpPr>
          <p:nvPr>
            <p:ph idx="1"/>
          </p:nvPr>
        </p:nvSpPr>
        <p:spPr/>
        <p:txBody>
          <a:bodyPr>
            <a:normAutofit fontScale="92500"/>
          </a:bodyPr>
          <a:lstStyle/>
          <a:p>
            <a:r>
              <a:rPr lang="en-US" dirty="0"/>
              <a:t>Control Equipment and Wiring </a:t>
            </a:r>
            <a:r>
              <a:rPr lang="en-US" dirty="0" smtClean="0"/>
              <a:t>Installation</a:t>
            </a:r>
          </a:p>
          <a:p>
            <a:pPr marL="971550" lvl="1" indent="-514350">
              <a:buFont typeface="+mj-lt"/>
              <a:buAutoNum type="arabicPeriod" startAt="22"/>
            </a:pPr>
            <a:r>
              <a:rPr lang="en-US" dirty="0"/>
              <a:t>Verify that all equipment indicator lights are not blocked and can be seen from the cabinet doorway. Publication 408 Section 1104.03(b)2.f</a:t>
            </a:r>
          </a:p>
          <a:p>
            <a:pPr marL="971550" lvl="1" indent="-514350">
              <a:buFont typeface="+mj-lt"/>
              <a:buAutoNum type="arabicPeriod" startAt="22"/>
            </a:pPr>
            <a:r>
              <a:rPr lang="en-US" dirty="0"/>
              <a:t>Verify that all equipment is installed upright and on its own rack or shelf and not stacked on top of other equipment. Publication 408 Section 1104.03(b)2.f</a:t>
            </a:r>
          </a:p>
          <a:p>
            <a:pPr marL="971550" lvl="1" indent="-514350">
              <a:buFont typeface="+mj-lt"/>
              <a:buAutoNum type="arabicPeriod" startAt="22"/>
            </a:pPr>
            <a:r>
              <a:rPr lang="en-US" dirty="0"/>
              <a:t>Verify there is adequate room within the cabinet for equipment and servicing. Publication 408 Section 1104.03(b)2.f</a:t>
            </a:r>
          </a:p>
        </p:txBody>
      </p:sp>
      <p:pic>
        <p:nvPicPr>
          <p:cNvPr id="4098" name="Picture 2"/>
          <p:cNvPicPr>
            <a:picLocks noChangeAspect="1" noChangeArrowheads="1"/>
          </p:cNvPicPr>
          <p:nvPr>
            <p:custDataLst>
              <p:tags r:id="rId2"/>
            </p:custDataLst>
          </p:nvPr>
        </p:nvPicPr>
        <p:blipFill rotWithShape="1">
          <a:blip r:embed="rId5" cstate="print">
            <a:extLst>
              <a:ext uri="{28A0092B-C50C-407E-A947-70E740481C1C}">
                <a14:useLocalDpi xmlns:a14="http://schemas.microsoft.com/office/drawing/2010/main" val="0"/>
              </a:ext>
            </a:extLst>
          </a:blip>
          <a:srcRect r="24209"/>
          <a:stretch/>
        </p:blipFill>
        <p:spPr bwMode="auto">
          <a:xfrm>
            <a:off x="1371600" y="1371600"/>
            <a:ext cx="7359650" cy="5703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962287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p:cTn id="7" dur="500" fill="hold"/>
                                        <p:tgtEl>
                                          <p:spTgt spid="4098"/>
                                        </p:tgtEl>
                                        <p:attrNameLst>
                                          <p:attrName>ppt_w</p:attrName>
                                        </p:attrNameLst>
                                      </p:cBhvr>
                                      <p:tavLst>
                                        <p:tav tm="0">
                                          <p:val>
                                            <p:fltVal val="0"/>
                                          </p:val>
                                        </p:tav>
                                        <p:tav tm="100000">
                                          <p:val>
                                            <p:strVal val="#ppt_w"/>
                                          </p:val>
                                        </p:tav>
                                      </p:tavLst>
                                    </p:anim>
                                    <p:anim calcmode="lin" valueType="num">
                                      <p:cBhvr>
                                        <p:cTn id="8" dur="500" fill="hold"/>
                                        <p:tgtEl>
                                          <p:spTgt spid="4098"/>
                                        </p:tgtEl>
                                        <p:attrNameLst>
                                          <p:attrName>ppt_h</p:attrName>
                                        </p:attrNameLst>
                                      </p:cBhvr>
                                      <p:tavLst>
                                        <p:tav tm="0">
                                          <p:val>
                                            <p:fltVal val="0"/>
                                          </p:val>
                                        </p:tav>
                                        <p:tav tm="100000">
                                          <p:val>
                                            <p:strVal val="#ppt_h"/>
                                          </p:val>
                                        </p:tav>
                                      </p:tavLst>
                                    </p:anim>
                                    <p:animEffect transition="in" filter="fade">
                                      <p:cBhvr>
                                        <p:cTn id="9"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Programming and Timing</a:t>
            </a:r>
          </a:p>
        </p:txBody>
      </p:sp>
      <p:sp>
        <p:nvSpPr>
          <p:cNvPr id="3" name="Content Placeholder 2"/>
          <p:cNvSpPr>
            <a:spLocks noGrp="1"/>
          </p:cNvSpPr>
          <p:nvPr>
            <p:ph idx="1"/>
          </p:nvPr>
        </p:nvSpPr>
        <p:spPr/>
        <p:txBody>
          <a:bodyPr>
            <a:normAutofit fontScale="92500" lnSpcReduction="10000"/>
          </a:bodyPr>
          <a:lstStyle/>
          <a:p>
            <a:r>
              <a:rPr lang="en-US" dirty="0"/>
              <a:t>Programming and </a:t>
            </a:r>
            <a:r>
              <a:rPr lang="en-US" dirty="0" smtClean="0"/>
              <a:t>Timing</a:t>
            </a:r>
          </a:p>
          <a:p>
            <a:pPr marL="971550" lvl="1" indent="-514350">
              <a:buFont typeface="+mj-lt"/>
              <a:buAutoNum type="arabicPeriod"/>
            </a:pPr>
            <a:r>
              <a:rPr lang="en-US" dirty="0"/>
              <a:t>Verify with the District Signal Supervisor the timing plans and operation shown on the plan is correct and to be used at time of “turn on.”</a:t>
            </a:r>
          </a:p>
          <a:p>
            <a:pPr marL="971550" lvl="1" indent="-514350">
              <a:buFont typeface="+mj-lt"/>
              <a:buAutoNum type="arabicPeriod"/>
            </a:pPr>
            <a:r>
              <a:rPr lang="en-US" dirty="0"/>
              <a:t>Verify the correct timing plans and operation shown have been programmed into the controller properly. Call the District Signal Supervisor, if required, to confirm correct </a:t>
            </a:r>
            <a:r>
              <a:rPr lang="en-US" dirty="0" smtClean="0"/>
              <a:t>programming</a:t>
            </a:r>
            <a:endParaRPr lang="en-US" dirty="0"/>
          </a:p>
          <a:p>
            <a:pPr marL="971550" lvl="1" indent="-514350">
              <a:buFont typeface="+mj-lt"/>
              <a:buAutoNum type="arabicPeriod"/>
            </a:pPr>
            <a:r>
              <a:rPr lang="en-US" dirty="0"/>
              <a:t>With the contractor, observe controller operation with the traffic signals “off” to verify correct controller programming</a:t>
            </a:r>
          </a:p>
        </p:txBody>
      </p:sp>
    </p:spTree>
    <p:custDataLst>
      <p:tags r:id="rId1"/>
    </p:custDataLst>
    <p:extLst>
      <p:ext uri="{BB962C8B-B14F-4D97-AF65-F5344CB8AC3E}">
        <p14:creationId xmlns:p14="http://schemas.microsoft.com/office/powerpoint/2010/main" val="2045651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Signal </a:t>
            </a:r>
            <a:r>
              <a:rPr lang="en-US" dirty="0"/>
              <a:t>Indications</a:t>
            </a:r>
          </a:p>
        </p:txBody>
      </p:sp>
      <p:sp>
        <p:nvSpPr>
          <p:cNvPr id="3" name="Content Placeholder 2"/>
          <p:cNvSpPr>
            <a:spLocks noGrp="1"/>
          </p:cNvSpPr>
          <p:nvPr>
            <p:ph idx="1"/>
          </p:nvPr>
        </p:nvSpPr>
        <p:spPr/>
        <p:txBody>
          <a:bodyPr/>
          <a:lstStyle/>
          <a:p>
            <a:r>
              <a:rPr lang="en-US" dirty="0"/>
              <a:t>Refer to Publication 408 Sections 955 and 1104.06 for further details.</a:t>
            </a:r>
          </a:p>
          <a:p>
            <a:endParaRPr lang="en-US" dirty="0"/>
          </a:p>
        </p:txBody>
      </p:sp>
      <p:sp>
        <p:nvSpPr>
          <p:cNvPr id="4" name="Rectangle 3"/>
          <p:cNvSpPr/>
          <p:nvPr/>
        </p:nvSpPr>
        <p:spPr>
          <a:xfrm>
            <a:off x="3143502" y="762000"/>
            <a:ext cx="2637261" cy="461665"/>
          </a:xfrm>
          <a:prstGeom prst="rect">
            <a:avLst/>
          </a:prstGeom>
          <a:noFill/>
        </p:spPr>
        <p:txBody>
          <a:bodyPr wrap="none" lIns="91440" tIns="45720" rIns="91440" bIns="45720">
            <a:spAutoFit/>
          </a:bodyPr>
          <a:lstStyle/>
          <a:p>
            <a:pPr algn="ctr"/>
            <a:r>
              <a:rPr lang="en-US" sz="2400" b="1" dirty="0" smtClean="0">
                <a:ln w="1905"/>
                <a:solidFill>
                  <a:srgbClr val="FFFF00"/>
                </a:solidFill>
                <a:effectLst>
                  <a:innerShdw blurRad="69850" dist="43180" dir="5400000">
                    <a:srgbClr val="000000">
                      <a:alpha val="65000"/>
                    </a:srgbClr>
                  </a:innerShdw>
                </a:effectLst>
              </a:rPr>
              <a:t>Manual </a:t>
            </a:r>
            <a:r>
              <a:rPr lang="en-US" sz="2400" b="1" cap="none" spc="0" dirty="0" smtClean="0">
                <a:ln w="1905"/>
                <a:solidFill>
                  <a:srgbClr val="FFFF00"/>
                </a:solidFill>
                <a:effectLst>
                  <a:innerShdw blurRad="69850" dist="43180" dir="5400000">
                    <a:srgbClr val="000000">
                      <a:alpha val="65000"/>
                    </a:srgbClr>
                  </a:innerShdw>
                </a:effectLst>
              </a:rPr>
              <a:t>Section 6.6</a:t>
            </a:r>
            <a:endParaRPr lang="en-US" sz="2400" b="1" cap="none" spc="0" dirty="0">
              <a:ln w="1905"/>
              <a:solidFill>
                <a:srgbClr val="FFFF00"/>
              </a:solidFill>
              <a:effectLst>
                <a:innerShdw blurRad="69850" dist="43180" dir="5400000">
                  <a:srgbClr val="000000">
                    <a:alpha val="65000"/>
                  </a:srgbClr>
                </a:innerShdw>
              </a:effectLst>
            </a:endParaRPr>
          </a:p>
        </p:txBody>
      </p:sp>
    </p:spTree>
    <p:custDataLst>
      <p:tags r:id="rId1"/>
    </p:custDataLst>
    <p:extLst>
      <p:ext uri="{BB962C8B-B14F-4D97-AF65-F5344CB8AC3E}">
        <p14:creationId xmlns:p14="http://schemas.microsoft.com/office/powerpoint/2010/main" val="3863436067"/>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Vehicular</a:t>
            </a:r>
          </a:p>
        </p:txBody>
      </p:sp>
      <p:sp>
        <p:nvSpPr>
          <p:cNvPr id="3" name="Content Placeholder 2"/>
          <p:cNvSpPr>
            <a:spLocks noGrp="1"/>
          </p:cNvSpPr>
          <p:nvPr>
            <p:ph idx="1"/>
          </p:nvPr>
        </p:nvSpPr>
        <p:spPr/>
        <p:txBody>
          <a:bodyPr>
            <a:normAutofit/>
          </a:bodyPr>
          <a:lstStyle/>
          <a:p>
            <a:r>
              <a:rPr lang="en-US" dirty="0" smtClean="0"/>
              <a:t>Vehicular</a:t>
            </a:r>
          </a:p>
          <a:p>
            <a:pPr marL="971550" lvl="1" indent="-514350">
              <a:buFont typeface="+mj-lt"/>
              <a:buAutoNum type="arabicPeriod"/>
            </a:pPr>
            <a:r>
              <a:rPr lang="en-US" dirty="0"/>
              <a:t>Verify the signal housing and LED modules are the size and color specified on the traffic signal plan. Highway yellow is the standard signal housing color unless otherwise noted. Publication 408 Section 1106(a)1</a:t>
            </a:r>
          </a:p>
          <a:p>
            <a:pPr marL="971550" lvl="1" indent="-514350">
              <a:buFont typeface="+mj-lt"/>
              <a:buAutoNum type="arabicPeriod"/>
            </a:pPr>
            <a:r>
              <a:rPr lang="en-US" dirty="0"/>
              <a:t>Verify that overhead signals are installed with the top of the signal head at the same elevation prior to installing the tether wire. </a:t>
            </a:r>
            <a:r>
              <a:rPr lang="en-US" dirty="0" smtClean="0"/>
              <a:t>TC-8801 </a:t>
            </a:r>
            <a:r>
              <a:rPr lang="en-US" dirty="0"/>
              <a:t>Sheet </a:t>
            </a:r>
            <a:r>
              <a:rPr lang="en-US" dirty="0" smtClean="0"/>
              <a:t>2</a:t>
            </a:r>
            <a:endParaRPr lang="en-US" dirty="0"/>
          </a:p>
        </p:txBody>
      </p:sp>
    </p:spTree>
    <p:custDataLst>
      <p:tags r:id="rId1"/>
    </p:custDataLst>
    <p:extLst>
      <p:ext uri="{BB962C8B-B14F-4D97-AF65-F5344CB8AC3E}">
        <p14:creationId xmlns:p14="http://schemas.microsoft.com/office/powerpoint/2010/main" val="1962210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Vehicular</a:t>
            </a:r>
          </a:p>
        </p:txBody>
      </p:sp>
      <p:sp>
        <p:nvSpPr>
          <p:cNvPr id="3" name="Content Placeholder 2"/>
          <p:cNvSpPr>
            <a:spLocks noGrp="1"/>
          </p:cNvSpPr>
          <p:nvPr>
            <p:ph idx="1"/>
          </p:nvPr>
        </p:nvSpPr>
        <p:spPr>
          <a:xfrm>
            <a:off x="1295400" y="1433648"/>
            <a:ext cx="4832350" cy="7306616"/>
          </a:xfrm>
        </p:spPr>
        <p:txBody>
          <a:bodyPr>
            <a:spAutoFit/>
          </a:bodyPr>
          <a:lstStyle/>
          <a:p>
            <a:r>
              <a:rPr lang="en-US" dirty="0" smtClean="0"/>
              <a:t>Vehicular</a:t>
            </a:r>
          </a:p>
          <a:p>
            <a:pPr marL="971550" lvl="1" indent="-514350">
              <a:buFont typeface="+mj-lt"/>
              <a:buAutoNum type="arabicPeriod" startAt="3"/>
            </a:pPr>
            <a:r>
              <a:rPr lang="en-US" dirty="0" smtClean="0"/>
              <a:t>Verify </a:t>
            </a:r>
            <a:r>
              <a:rPr lang="en-US" dirty="0"/>
              <a:t>that drip loops at wire entrances to signal heads are secured with acceptable outdoor type cable ties. Publication 408 Section 954.3(e)1 &amp; 1104.05(b)5</a:t>
            </a:r>
          </a:p>
          <a:p>
            <a:pPr marL="971550" lvl="1" indent="-514350">
              <a:buFont typeface="+mj-lt"/>
              <a:buAutoNum type="arabicPeriod" startAt="3"/>
            </a:pPr>
            <a:r>
              <a:rPr lang="en-US" dirty="0"/>
              <a:t>Verify there is a grommet at the wire entrance to the mounting bracket. </a:t>
            </a:r>
            <a:r>
              <a:rPr lang="en-US" dirty="0" smtClean="0"/>
              <a:t>TC-8801 </a:t>
            </a:r>
            <a:r>
              <a:rPr lang="en-US" dirty="0"/>
              <a:t>Sheet 1</a:t>
            </a:r>
          </a:p>
          <a:p>
            <a:pPr marL="971550" lvl="1" indent="-514350">
              <a:buFont typeface="+mj-lt"/>
              <a:buAutoNum type="arabicPeriod" startAt="3"/>
            </a:pPr>
            <a:endParaRPr lang="en-US" dirty="0"/>
          </a:p>
        </p:txBody>
      </p:sp>
      <p:pic>
        <p:nvPicPr>
          <p:cNvPr id="22530" name="Picture 2"/>
          <p:cNvPicPr>
            <a:picLocks noChangeAspect="1" noChangeArrowheads="1"/>
          </p:cNvPicPr>
          <p:nvPr>
            <p:custDataLst>
              <p:tags r:id="rId2"/>
            </p:custDataLst>
          </p:nvPr>
        </p:nvPicPr>
        <p:blipFill rotWithShape="1">
          <a:blip r:embed="rId5" cstate="print">
            <a:extLst>
              <a:ext uri="{28A0092B-C50C-407E-A947-70E740481C1C}">
                <a14:useLocalDpi xmlns:a14="http://schemas.microsoft.com/office/drawing/2010/main" val="0"/>
              </a:ext>
            </a:extLst>
          </a:blip>
          <a:srcRect r="50000"/>
          <a:stretch/>
        </p:blipFill>
        <p:spPr bwMode="auto">
          <a:xfrm>
            <a:off x="6127750" y="1752600"/>
            <a:ext cx="3016250" cy="337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508788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Vehicular</a:t>
            </a:r>
          </a:p>
        </p:txBody>
      </p:sp>
      <p:sp>
        <p:nvSpPr>
          <p:cNvPr id="3" name="Content Placeholder 2"/>
          <p:cNvSpPr>
            <a:spLocks noGrp="1"/>
          </p:cNvSpPr>
          <p:nvPr>
            <p:ph idx="1"/>
          </p:nvPr>
        </p:nvSpPr>
        <p:spPr/>
        <p:txBody>
          <a:bodyPr>
            <a:normAutofit fontScale="92500"/>
          </a:bodyPr>
          <a:lstStyle/>
          <a:p>
            <a:r>
              <a:rPr lang="en-US" dirty="0" smtClean="0"/>
              <a:t>Vehicular</a:t>
            </a:r>
          </a:p>
          <a:p>
            <a:pPr marL="971550" lvl="1" indent="-514350">
              <a:buFont typeface="+mj-lt"/>
              <a:buAutoNum type="arabicPeriod" startAt="5"/>
            </a:pPr>
            <a:r>
              <a:rPr lang="en-US" dirty="0"/>
              <a:t>If optically programmed signal heads are specified, verify the contractor coordinates the field programming of the signal heads with the District Signal Supervisor for </a:t>
            </a:r>
            <a:r>
              <a:rPr lang="en-US" dirty="0" smtClean="0"/>
              <a:t>cut-off </a:t>
            </a:r>
            <a:r>
              <a:rPr lang="en-US" dirty="0"/>
              <a:t>and distance limiting.</a:t>
            </a:r>
          </a:p>
          <a:p>
            <a:pPr marL="971550" lvl="1" indent="-514350">
              <a:buFont typeface="+mj-lt"/>
              <a:buAutoNum type="arabicPeriod" startAt="5"/>
            </a:pPr>
            <a:r>
              <a:rPr lang="en-US" dirty="0"/>
              <a:t>Verify the specific locations of overhead vehicular signal heads are as shown on the traffic signal permit plan.</a:t>
            </a:r>
          </a:p>
          <a:p>
            <a:pPr marL="971550" lvl="1" indent="-514350">
              <a:buFont typeface="+mj-lt"/>
              <a:buAutoNum type="arabicPeriod" startAt="5"/>
            </a:pPr>
            <a:r>
              <a:rPr lang="en-US" dirty="0"/>
              <a:t>Verify the vehicular signal heads are generally aimed at approaching traffic that is 150’ in front of the stop line.</a:t>
            </a:r>
          </a:p>
        </p:txBody>
      </p:sp>
    </p:spTree>
    <p:custDataLst>
      <p:tags r:id="rId1"/>
    </p:custDataLst>
    <p:extLst>
      <p:ext uri="{BB962C8B-B14F-4D97-AF65-F5344CB8AC3E}">
        <p14:creationId xmlns:p14="http://schemas.microsoft.com/office/powerpoint/2010/main" val="3542408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Miscellaneous Requirements and Information</a:t>
            </a:r>
          </a:p>
        </p:txBody>
      </p:sp>
      <p:sp>
        <p:nvSpPr>
          <p:cNvPr id="3" name="Content Placeholder 2"/>
          <p:cNvSpPr>
            <a:spLocks noGrp="1"/>
          </p:cNvSpPr>
          <p:nvPr>
            <p:ph idx="1"/>
          </p:nvPr>
        </p:nvSpPr>
        <p:spPr>
          <a:xfrm>
            <a:off x="1295400" y="1433648"/>
            <a:ext cx="7620000" cy="6210931"/>
          </a:xfrm>
        </p:spPr>
        <p:txBody>
          <a:bodyPr>
            <a:spAutoFit/>
          </a:bodyPr>
          <a:lstStyle/>
          <a:p>
            <a:r>
              <a:rPr lang="en-US" sz="3600" dirty="0" smtClean="0"/>
              <a:t>Cont’d</a:t>
            </a:r>
          </a:p>
          <a:p>
            <a:pPr lvl="1"/>
            <a:r>
              <a:rPr lang="en-US" sz="3200" dirty="0" smtClean="0"/>
              <a:t>Detector </a:t>
            </a:r>
            <a:r>
              <a:rPr lang="en-US" sz="3200" dirty="0"/>
              <a:t>Power Supplies</a:t>
            </a:r>
          </a:p>
          <a:p>
            <a:pPr lvl="1"/>
            <a:r>
              <a:rPr lang="en-US" sz="3200" dirty="0"/>
              <a:t>Detection Systems &amp; equipment</a:t>
            </a:r>
          </a:p>
          <a:p>
            <a:pPr lvl="1"/>
            <a:r>
              <a:rPr lang="en-US" sz="3200" dirty="0"/>
              <a:t>Interfaces</a:t>
            </a:r>
          </a:p>
          <a:p>
            <a:pPr lvl="1"/>
            <a:r>
              <a:rPr lang="en-US" sz="3200" dirty="0"/>
              <a:t>Modems</a:t>
            </a:r>
          </a:p>
          <a:p>
            <a:pPr lvl="1"/>
            <a:r>
              <a:rPr lang="en-US" sz="3200" dirty="0"/>
              <a:t>Emergency Vehicle Preemption Units</a:t>
            </a:r>
          </a:p>
          <a:p>
            <a:pPr lvl="1"/>
            <a:r>
              <a:rPr lang="en-US" sz="3200" dirty="0"/>
              <a:t>Uninterrupted Power Supply (UPS) System</a:t>
            </a:r>
          </a:p>
          <a:p>
            <a:pPr lvl="2"/>
            <a:endParaRPr lang="en-US" sz="2800" dirty="0"/>
          </a:p>
          <a:p>
            <a:pPr lvl="2"/>
            <a:endParaRPr lang="en-US" sz="2800" dirty="0"/>
          </a:p>
        </p:txBody>
      </p:sp>
    </p:spTree>
    <p:custDataLst>
      <p:tags r:id="rId1"/>
    </p:custDataLst>
    <p:extLst>
      <p:ext uri="{BB962C8B-B14F-4D97-AF65-F5344CB8AC3E}">
        <p14:creationId xmlns:p14="http://schemas.microsoft.com/office/powerpoint/2010/main" val="4415540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Vehicular</a:t>
            </a:r>
          </a:p>
        </p:txBody>
      </p:sp>
      <p:sp>
        <p:nvSpPr>
          <p:cNvPr id="3" name="Content Placeholder 2"/>
          <p:cNvSpPr>
            <a:spLocks noGrp="1"/>
          </p:cNvSpPr>
          <p:nvPr>
            <p:ph idx="1"/>
          </p:nvPr>
        </p:nvSpPr>
        <p:spPr/>
        <p:txBody>
          <a:bodyPr>
            <a:normAutofit/>
          </a:bodyPr>
          <a:lstStyle/>
          <a:p>
            <a:r>
              <a:rPr lang="en-US" dirty="0" smtClean="0"/>
              <a:t>Vehicular</a:t>
            </a:r>
          </a:p>
          <a:p>
            <a:pPr marL="971550" lvl="1" indent="-514350">
              <a:buFont typeface="+mj-lt"/>
              <a:buAutoNum type="arabicPeriod" startAt="8"/>
            </a:pPr>
            <a:r>
              <a:rPr lang="en-US" dirty="0"/>
              <a:t>Verify mounting hardware which includes:</a:t>
            </a:r>
          </a:p>
          <a:p>
            <a:pPr lvl="2"/>
            <a:r>
              <a:rPr lang="en-US" dirty="0"/>
              <a:t>Span wire hanger (span wire installations)</a:t>
            </a:r>
          </a:p>
          <a:p>
            <a:pPr lvl="2"/>
            <a:r>
              <a:rPr lang="en-US" dirty="0"/>
              <a:t>Balance adjuster</a:t>
            </a:r>
          </a:p>
          <a:p>
            <a:pPr lvl="2"/>
            <a:r>
              <a:rPr lang="en-US" dirty="0"/>
              <a:t>Cable entrance fitting (mast arm installations)</a:t>
            </a:r>
          </a:p>
          <a:p>
            <a:pPr lvl="2"/>
            <a:r>
              <a:rPr lang="en-US" dirty="0"/>
              <a:t>Pipe, as required, to keep the tops of all signal heads at the same elevation.</a:t>
            </a:r>
          </a:p>
        </p:txBody>
      </p:sp>
    </p:spTree>
    <p:custDataLst>
      <p:tags r:id="rId1"/>
    </p:custDataLst>
    <p:extLst>
      <p:ext uri="{BB962C8B-B14F-4D97-AF65-F5344CB8AC3E}">
        <p14:creationId xmlns:p14="http://schemas.microsoft.com/office/powerpoint/2010/main" val="105300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3">
                                            <p:txEl>
                                              <p:pRg st="2" end="2"/>
                                            </p:txEl>
                                          </p:spTgt>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 calcmode="lin" valueType="num">
                                      <p:cBhvr>
                                        <p:cTn id="24"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5"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6" dur="500"/>
                                        <p:tgtEl>
                                          <p:spTgt spid="3">
                                            <p:txEl>
                                              <p:pRg st="3" end="3"/>
                                            </p:txEl>
                                          </p:spTgt>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p:cTn id="29"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0"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1" dur="500"/>
                                        <p:tgtEl>
                                          <p:spTgt spid="3">
                                            <p:txEl>
                                              <p:pRg st="4" end="4"/>
                                            </p:txEl>
                                          </p:spTgt>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 calcmode="lin" valueType="num">
                                      <p:cBhvr>
                                        <p:cTn id="34"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5"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3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Vehicular</a:t>
            </a:r>
          </a:p>
        </p:txBody>
      </p:sp>
      <p:sp>
        <p:nvSpPr>
          <p:cNvPr id="3" name="Content Placeholder 2"/>
          <p:cNvSpPr>
            <a:spLocks noGrp="1"/>
          </p:cNvSpPr>
          <p:nvPr>
            <p:ph idx="1"/>
          </p:nvPr>
        </p:nvSpPr>
        <p:spPr/>
        <p:txBody>
          <a:bodyPr>
            <a:normAutofit fontScale="92500" lnSpcReduction="20000"/>
          </a:bodyPr>
          <a:lstStyle/>
          <a:p>
            <a:r>
              <a:rPr lang="en-US" dirty="0" smtClean="0"/>
              <a:t>Vehicular</a:t>
            </a:r>
          </a:p>
          <a:p>
            <a:pPr marL="971550" lvl="1" indent="-514350">
              <a:buFont typeface="+mj-lt"/>
              <a:buAutoNum type="arabicPeriod" startAt="9"/>
            </a:pPr>
            <a:r>
              <a:rPr lang="en-US" dirty="0"/>
              <a:t>Verify that cable entrance fitting is positioned so the cable entrance will be from the backside of the signal housing.</a:t>
            </a:r>
          </a:p>
          <a:p>
            <a:pPr marL="971550" lvl="1" indent="-514350">
              <a:buFont typeface="+mj-lt"/>
              <a:buAutoNum type="arabicPeriod" startAt="9"/>
            </a:pPr>
            <a:r>
              <a:rPr lang="en-US" dirty="0"/>
              <a:t>Verify the visors, louvers and back plates indicated on the plan or in the specifications have been installed properly.</a:t>
            </a:r>
          </a:p>
          <a:p>
            <a:pPr marL="971550" lvl="1" indent="-514350">
              <a:buFont typeface="+mj-lt"/>
              <a:buAutoNum type="arabicPeriod" startAt="9"/>
            </a:pPr>
            <a:r>
              <a:rPr lang="en-US" dirty="0"/>
              <a:t>Verify there is 15’ to 19’ of vertical clearance for overhead signal housings, unless otherwise specified on the traffic signal permit plan.</a:t>
            </a:r>
          </a:p>
          <a:p>
            <a:pPr marL="971550" lvl="1" indent="-514350">
              <a:buFont typeface="+mj-lt"/>
              <a:buAutoNum type="arabicPeriod" startAt="9"/>
            </a:pPr>
            <a:r>
              <a:rPr lang="en-US" dirty="0"/>
              <a:t>Verify the minimum clearance as indicated in Publication 149 is obtained from curb or edge of shoulder to the post-mounted signal housings. </a:t>
            </a:r>
            <a:r>
              <a:rPr lang="en-US" dirty="0" smtClean="0"/>
              <a:t>TC-8801</a:t>
            </a:r>
            <a:endParaRPr lang="en-US" dirty="0"/>
          </a:p>
        </p:txBody>
      </p:sp>
    </p:spTree>
    <p:custDataLst>
      <p:tags r:id="rId1"/>
    </p:custDataLst>
    <p:extLst>
      <p:ext uri="{BB962C8B-B14F-4D97-AF65-F5344CB8AC3E}">
        <p14:creationId xmlns:p14="http://schemas.microsoft.com/office/powerpoint/2010/main" val="1419802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Pedestrian</a:t>
            </a:r>
          </a:p>
        </p:txBody>
      </p:sp>
      <p:sp>
        <p:nvSpPr>
          <p:cNvPr id="3" name="Content Placeholder 2"/>
          <p:cNvSpPr>
            <a:spLocks noGrp="1"/>
          </p:cNvSpPr>
          <p:nvPr>
            <p:ph idx="1"/>
          </p:nvPr>
        </p:nvSpPr>
        <p:spPr>
          <a:xfrm>
            <a:off x="1295400" y="1433648"/>
            <a:ext cx="7543800" cy="5275373"/>
          </a:xfrm>
        </p:spPr>
        <p:txBody>
          <a:bodyPr>
            <a:normAutofit/>
          </a:bodyPr>
          <a:lstStyle/>
          <a:p>
            <a:r>
              <a:rPr lang="en-US" dirty="0" smtClean="0"/>
              <a:t>Pedestrian</a:t>
            </a:r>
          </a:p>
          <a:p>
            <a:pPr marL="971550" lvl="1" indent="-514350">
              <a:buFont typeface="+mj-lt"/>
              <a:buAutoNum type="arabicPeriod"/>
            </a:pPr>
            <a:r>
              <a:rPr lang="en-US" dirty="0"/>
              <a:t>Verify the type of pedestrian signal head housing and LED </a:t>
            </a:r>
            <a:r>
              <a:rPr lang="en-US" dirty="0" err="1"/>
              <a:t>Modual</a:t>
            </a:r>
            <a:r>
              <a:rPr lang="en-US" dirty="0"/>
              <a:t> (Type A or Type B) is as called for on the plan.</a:t>
            </a:r>
          </a:p>
          <a:p>
            <a:pPr marL="971550" lvl="1" indent="-514350">
              <a:buFont typeface="+mj-lt"/>
              <a:buAutoNum type="arabicPeriod"/>
            </a:pPr>
            <a:r>
              <a:rPr lang="en-US" dirty="0"/>
              <a:t>Verify the signal housing is the color specified on the plan or in the specifications. Highway yellow is the standard color unless otherwise noted. Publication 408 Section </a:t>
            </a:r>
            <a:r>
              <a:rPr lang="en-US" dirty="0" smtClean="0"/>
              <a:t>1106(a)1</a:t>
            </a:r>
            <a:endParaRPr lang="en-US" dirty="0"/>
          </a:p>
        </p:txBody>
      </p:sp>
    </p:spTree>
    <p:custDataLst>
      <p:tags r:id="rId1"/>
    </p:custDataLst>
    <p:extLst>
      <p:ext uri="{BB962C8B-B14F-4D97-AF65-F5344CB8AC3E}">
        <p14:creationId xmlns:p14="http://schemas.microsoft.com/office/powerpoint/2010/main" val="1962210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Pedestrian</a:t>
            </a:r>
          </a:p>
        </p:txBody>
      </p:sp>
      <p:sp>
        <p:nvSpPr>
          <p:cNvPr id="3" name="Content Placeholder 2"/>
          <p:cNvSpPr>
            <a:spLocks noGrp="1"/>
          </p:cNvSpPr>
          <p:nvPr>
            <p:ph idx="1"/>
          </p:nvPr>
        </p:nvSpPr>
        <p:spPr>
          <a:xfrm>
            <a:off x="1219200" y="1433648"/>
            <a:ext cx="7696200" cy="5275373"/>
          </a:xfrm>
        </p:spPr>
        <p:txBody>
          <a:bodyPr>
            <a:normAutofit/>
          </a:bodyPr>
          <a:lstStyle/>
          <a:p>
            <a:r>
              <a:rPr lang="en-US" dirty="0" smtClean="0"/>
              <a:t>Pedestrian</a:t>
            </a:r>
          </a:p>
          <a:p>
            <a:pPr marL="971550" lvl="1" indent="-514350">
              <a:buFont typeface="+mj-lt"/>
              <a:buAutoNum type="arabicPeriod" startAt="3"/>
            </a:pPr>
            <a:r>
              <a:rPr lang="en-US" dirty="0" smtClean="0"/>
              <a:t>Verify </a:t>
            </a:r>
            <a:r>
              <a:rPr lang="en-US" dirty="0"/>
              <a:t>the signal housing is constructed of aluminum or polycarbonate resin. The contractor has the option to provide either unless otherwise specified. Publication 408 Section 1106(a)1</a:t>
            </a:r>
          </a:p>
          <a:p>
            <a:pPr marL="971550" lvl="1" indent="-514350">
              <a:buFont typeface="+mj-lt"/>
              <a:buAutoNum type="arabicPeriod" startAt="3"/>
            </a:pPr>
            <a:r>
              <a:rPr lang="en-US" dirty="0"/>
              <a:t>Verify the minimum clearance as indicated in Publication 149 is obtained from curb or edge of shoulder to the post-mounted signal housing. </a:t>
            </a:r>
            <a:r>
              <a:rPr lang="en-US" dirty="0" smtClean="0"/>
              <a:t>TC-8801</a:t>
            </a:r>
            <a:endParaRPr lang="en-US" dirty="0"/>
          </a:p>
        </p:txBody>
      </p:sp>
    </p:spTree>
    <p:custDataLst>
      <p:tags r:id="rId1"/>
    </p:custDataLst>
    <p:extLst>
      <p:ext uri="{BB962C8B-B14F-4D97-AF65-F5344CB8AC3E}">
        <p14:creationId xmlns:p14="http://schemas.microsoft.com/office/powerpoint/2010/main" val="3539261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Pedestrian</a:t>
            </a:r>
          </a:p>
        </p:txBody>
      </p:sp>
      <p:sp>
        <p:nvSpPr>
          <p:cNvPr id="3" name="Content Placeholder 2"/>
          <p:cNvSpPr>
            <a:spLocks noGrp="1"/>
          </p:cNvSpPr>
          <p:nvPr>
            <p:ph idx="1"/>
          </p:nvPr>
        </p:nvSpPr>
        <p:spPr>
          <a:xfrm>
            <a:off x="1219200" y="1433648"/>
            <a:ext cx="7696200" cy="5275373"/>
          </a:xfrm>
        </p:spPr>
        <p:txBody>
          <a:bodyPr>
            <a:normAutofit/>
          </a:bodyPr>
          <a:lstStyle/>
          <a:p>
            <a:r>
              <a:rPr lang="en-US" dirty="0" smtClean="0"/>
              <a:t>Pedestrian</a:t>
            </a:r>
          </a:p>
          <a:p>
            <a:pPr marL="971550" lvl="1" indent="-514350">
              <a:buFont typeface="+mj-lt"/>
              <a:buAutoNum type="arabicPeriod" startAt="5"/>
            </a:pPr>
            <a:r>
              <a:rPr lang="en-US" dirty="0" smtClean="0"/>
              <a:t>Verify </a:t>
            </a:r>
            <a:r>
              <a:rPr lang="en-US" dirty="0"/>
              <a:t>the bottom of the signal head is between 7’ and 10’ above the sidewalk. If there is no sidewalk, verify the bottom of the signal head is between 7’ and 10’ above the pavement grade at the centerline of the road. </a:t>
            </a:r>
            <a:r>
              <a:rPr lang="en-US" dirty="0" smtClean="0"/>
              <a:t>TC-8801</a:t>
            </a:r>
            <a:endParaRPr lang="en-US" dirty="0"/>
          </a:p>
        </p:txBody>
      </p:sp>
    </p:spTree>
    <p:custDataLst>
      <p:tags r:id="rId1"/>
    </p:custDataLst>
    <p:extLst>
      <p:ext uri="{BB962C8B-B14F-4D97-AF65-F5344CB8AC3E}">
        <p14:creationId xmlns:p14="http://schemas.microsoft.com/office/powerpoint/2010/main" val="778480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Preemption Fail Safe Indications</a:t>
            </a:r>
          </a:p>
        </p:txBody>
      </p:sp>
      <p:sp>
        <p:nvSpPr>
          <p:cNvPr id="3" name="Content Placeholder 2"/>
          <p:cNvSpPr>
            <a:spLocks noGrp="1"/>
          </p:cNvSpPr>
          <p:nvPr>
            <p:ph idx="1"/>
          </p:nvPr>
        </p:nvSpPr>
        <p:spPr/>
        <p:txBody>
          <a:bodyPr>
            <a:normAutofit fontScale="85000" lnSpcReduction="20000"/>
          </a:bodyPr>
          <a:lstStyle/>
          <a:p>
            <a:r>
              <a:rPr lang="en-US" dirty="0"/>
              <a:t>Preemption Fail Safe </a:t>
            </a:r>
            <a:r>
              <a:rPr lang="en-US" dirty="0" smtClean="0"/>
              <a:t>Indications</a:t>
            </a:r>
          </a:p>
          <a:p>
            <a:pPr marL="971550" lvl="1" indent="-514350">
              <a:buFont typeface="+mj-lt"/>
              <a:buAutoNum type="arabicPeriod"/>
            </a:pPr>
            <a:r>
              <a:rPr lang="en-US" dirty="0" smtClean="0"/>
              <a:t>Verify </a:t>
            </a:r>
            <a:r>
              <a:rPr lang="en-US" dirty="0"/>
              <a:t>that emergency vehicle preemption is specified and shown in the movement phase diagram.</a:t>
            </a:r>
          </a:p>
          <a:p>
            <a:pPr marL="971550" lvl="1" indent="-514350">
              <a:buFont typeface="+mj-lt"/>
              <a:buAutoNum type="arabicPeriod"/>
            </a:pPr>
            <a:r>
              <a:rPr lang="en-US" dirty="0" smtClean="0"/>
              <a:t>Verify </a:t>
            </a:r>
            <a:r>
              <a:rPr lang="en-US" dirty="0"/>
              <a:t>the size and color of the confirmation light supplied by the contractor is in accordance with the specifications. Coordinate with the District Signal Supervisor and the municipality.</a:t>
            </a:r>
          </a:p>
          <a:p>
            <a:pPr marL="971550" lvl="1" indent="-514350">
              <a:buFont typeface="+mj-lt"/>
              <a:buAutoNum type="arabicPeriod"/>
            </a:pPr>
            <a:r>
              <a:rPr lang="en-US" dirty="0" smtClean="0"/>
              <a:t>At </a:t>
            </a:r>
            <a:r>
              <a:rPr lang="en-US" dirty="0"/>
              <a:t>signals with emergency vehicle preemption on intersecting approaches, verify that confirmation lights are associated with the proper approach.</a:t>
            </a:r>
          </a:p>
          <a:p>
            <a:pPr marL="971550" lvl="1" indent="-514350">
              <a:buFont typeface="+mj-lt"/>
              <a:buAutoNum type="arabicPeriod"/>
            </a:pPr>
            <a:r>
              <a:rPr lang="en-US" dirty="0" smtClean="0"/>
              <a:t>Verify </a:t>
            </a:r>
            <a:r>
              <a:rPr lang="en-US" dirty="0"/>
              <a:t>that </a:t>
            </a:r>
            <a:r>
              <a:rPr lang="en-US" dirty="0" smtClean="0"/>
              <a:t>pre-empt </a:t>
            </a:r>
            <a:r>
              <a:rPr lang="en-US" dirty="0"/>
              <a:t>receivers are mounted in the right location and pointed in the correct direction.</a:t>
            </a:r>
          </a:p>
          <a:p>
            <a:pPr marL="971550" lvl="1" indent="-514350">
              <a:buFont typeface="+mj-lt"/>
              <a:buAutoNum type="arabicPeriod"/>
            </a:pPr>
            <a:endParaRPr lang="en-US" dirty="0"/>
          </a:p>
        </p:txBody>
      </p:sp>
    </p:spTree>
    <p:custDataLst>
      <p:tags r:id="rId1"/>
    </p:custDataLst>
    <p:extLst>
      <p:ext uri="{BB962C8B-B14F-4D97-AF65-F5344CB8AC3E}">
        <p14:creationId xmlns:p14="http://schemas.microsoft.com/office/powerpoint/2010/main" val="1962210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Electrical </a:t>
            </a:r>
            <a:r>
              <a:rPr lang="en-US" dirty="0"/>
              <a:t>Distribution</a:t>
            </a:r>
          </a:p>
        </p:txBody>
      </p:sp>
      <p:sp>
        <p:nvSpPr>
          <p:cNvPr id="3" name="Content Placeholder 2"/>
          <p:cNvSpPr>
            <a:spLocks noGrp="1"/>
          </p:cNvSpPr>
          <p:nvPr>
            <p:ph idx="1"/>
          </p:nvPr>
        </p:nvSpPr>
        <p:spPr/>
        <p:txBody>
          <a:bodyPr/>
          <a:lstStyle/>
          <a:p>
            <a:r>
              <a:rPr lang="en-US" dirty="0"/>
              <a:t>Refer to Publication 408 Sections 954 and 1104.05 for further details.</a:t>
            </a:r>
          </a:p>
          <a:p>
            <a:endParaRPr lang="en-US" dirty="0"/>
          </a:p>
        </p:txBody>
      </p:sp>
      <p:sp>
        <p:nvSpPr>
          <p:cNvPr id="4" name="Rectangle 3"/>
          <p:cNvSpPr/>
          <p:nvPr/>
        </p:nvSpPr>
        <p:spPr>
          <a:xfrm>
            <a:off x="3143502" y="762000"/>
            <a:ext cx="2637261" cy="461665"/>
          </a:xfrm>
          <a:prstGeom prst="rect">
            <a:avLst/>
          </a:prstGeom>
          <a:noFill/>
        </p:spPr>
        <p:txBody>
          <a:bodyPr wrap="none" lIns="91440" tIns="45720" rIns="91440" bIns="45720">
            <a:spAutoFit/>
          </a:bodyPr>
          <a:lstStyle/>
          <a:p>
            <a:pPr algn="ctr"/>
            <a:r>
              <a:rPr lang="en-US" sz="2400" b="1" dirty="0" smtClean="0">
                <a:ln w="1905"/>
                <a:solidFill>
                  <a:srgbClr val="FFFF00"/>
                </a:solidFill>
                <a:effectLst>
                  <a:innerShdw blurRad="69850" dist="43180" dir="5400000">
                    <a:srgbClr val="000000">
                      <a:alpha val="65000"/>
                    </a:srgbClr>
                  </a:innerShdw>
                </a:effectLst>
              </a:rPr>
              <a:t>Manual </a:t>
            </a:r>
            <a:r>
              <a:rPr lang="en-US" sz="2400" b="1" cap="none" spc="0" dirty="0" smtClean="0">
                <a:ln w="1905"/>
                <a:solidFill>
                  <a:srgbClr val="FFFF00"/>
                </a:solidFill>
                <a:effectLst>
                  <a:innerShdw blurRad="69850" dist="43180" dir="5400000">
                    <a:srgbClr val="000000">
                      <a:alpha val="65000"/>
                    </a:srgbClr>
                  </a:innerShdw>
                </a:effectLst>
              </a:rPr>
              <a:t>Section 6.7</a:t>
            </a:r>
            <a:endParaRPr lang="en-US" sz="2400" b="1" cap="none" spc="0" dirty="0">
              <a:ln w="1905"/>
              <a:solidFill>
                <a:srgbClr val="FFFF00"/>
              </a:solidFill>
              <a:effectLst>
                <a:innerShdw blurRad="69850" dist="43180" dir="5400000">
                  <a:srgbClr val="000000">
                    <a:alpha val="65000"/>
                  </a:srgbClr>
                </a:innerShdw>
              </a:effectLst>
            </a:endParaRPr>
          </a:p>
        </p:txBody>
      </p:sp>
    </p:spTree>
    <p:custDataLst>
      <p:tags r:id="rId1"/>
    </p:custDataLst>
    <p:extLst>
      <p:ext uri="{BB962C8B-B14F-4D97-AF65-F5344CB8AC3E}">
        <p14:creationId xmlns:p14="http://schemas.microsoft.com/office/powerpoint/2010/main" val="240874134"/>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Grounding</a:t>
            </a:r>
          </a:p>
        </p:txBody>
      </p:sp>
      <p:sp>
        <p:nvSpPr>
          <p:cNvPr id="3" name="Content Placeholder 2"/>
          <p:cNvSpPr>
            <a:spLocks noGrp="1"/>
          </p:cNvSpPr>
          <p:nvPr>
            <p:ph idx="1"/>
          </p:nvPr>
        </p:nvSpPr>
        <p:spPr>
          <a:xfrm>
            <a:off x="1295400" y="1433648"/>
            <a:ext cx="7620000" cy="5729152"/>
          </a:xfrm>
        </p:spPr>
        <p:txBody>
          <a:bodyPr>
            <a:normAutofit fontScale="77500" lnSpcReduction="20000"/>
          </a:bodyPr>
          <a:lstStyle/>
          <a:p>
            <a:r>
              <a:rPr lang="en-US" dirty="0" smtClean="0"/>
              <a:t>Grounding</a:t>
            </a:r>
          </a:p>
          <a:p>
            <a:r>
              <a:rPr lang="en-US" dirty="0"/>
              <a:t>Publication 408 Section 954.3(d) and Section 1104.03(d)</a:t>
            </a:r>
          </a:p>
          <a:p>
            <a:pPr marL="971550" lvl="1" indent="-514350">
              <a:buFont typeface="+mj-lt"/>
              <a:buAutoNum type="arabicPeriod"/>
            </a:pPr>
            <a:r>
              <a:rPr lang="en-US" dirty="0"/>
              <a:t>Verify that a continuous mechanical and electrical grounding system exists connecting the following items:</a:t>
            </a:r>
          </a:p>
          <a:p>
            <a:pPr marL="1371600" lvl="2" indent="-514350"/>
            <a:r>
              <a:rPr lang="en-US" dirty="0"/>
              <a:t>Service disconnect enclosure</a:t>
            </a:r>
          </a:p>
          <a:p>
            <a:pPr marL="1371600" lvl="2" indent="-514350"/>
            <a:r>
              <a:rPr lang="en-US" dirty="0"/>
              <a:t>Controller assembly and cabinet</a:t>
            </a:r>
          </a:p>
          <a:p>
            <a:pPr marL="1371600" lvl="2" indent="-514350"/>
            <a:r>
              <a:rPr lang="en-US" dirty="0"/>
              <a:t>Traffic signal supports</a:t>
            </a:r>
          </a:p>
          <a:p>
            <a:pPr marL="1371600" lvl="2" indent="-514350"/>
            <a:r>
              <a:rPr lang="en-US" dirty="0"/>
              <a:t>Ground rods</a:t>
            </a:r>
          </a:p>
          <a:p>
            <a:pPr marL="1371600" lvl="2" indent="-514350"/>
            <a:r>
              <a:rPr lang="en-US" dirty="0"/>
              <a:t>Span wires</a:t>
            </a:r>
          </a:p>
          <a:p>
            <a:pPr marL="1371600" lvl="2" indent="-514350"/>
            <a:r>
              <a:rPr lang="en-US" dirty="0"/>
              <a:t>Tether wires</a:t>
            </a:r>
          </a:p>
          <a:p>
            <a:pPr marL="1371600" lvl="2" indent="-514350"/>
            <a:r>
              <a:rPr lang="en-US" dirty="0"/>
              <a:t>Steel conduit</a:t>
            </a:r>
          </a:p>
          <a:p>
            <a:pPr marL="1371600" lvl="2" indent="-514350"/>
            <a:r>
              <a:rPr lang="en-US" dirty="0"/>
              <a:t>Metallic junction boxes</a:t>
            </a:r>
          </a:p>
          <a:p>
            <a:pPr marL="971550" lvl="1" indent="-514350">
              <a:buFont typeface="+mj-lt"/>
              <a:buAutoNum type="arabicPeriod"/>
            </a:pPr>
            <a:r>
              <a:rPr lang="en-US" dirty="0"/>
              <a:t>Verify that Underwriter’s Laboratory listed bonding/grounding bushings are installed on the ends of all steel conduits and the bushings are connected to the grounding system.</a:t>
            </a:r>
          </a:p>
          <a:p>
            <a:endParaRPr lang="en-US" dirty="0"/>
          </a:p>
        </p:txBody>
      </p:sp>
    </p:spTree>
    <p:custDataLst>
      <p:tags r:id="rId1"/>
    </p:custDataLst>
    <p:extLst>
      <p:ext uri="{BB962C8B-B14F-4D97-AF65-F5344CB8AC3E}">
        <p14:creationId xmlns:p14="http://schemas.microsoft.com/office/powerpoint/2010/main" val="783535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p:cTn id="26"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7"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8" dur="500"/>
                                        <p:tgtEl>
                                          <p:spTgt spid="3">
                                            <p:txEl>
                                              <p:pRg st="3" end="3"/>
                                            </p:txEl>
                                          </p:spTgt>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p:cTn id="31"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3" dur="500"/>
                                        <p:tgtEl>
                                          <p:spTgt spid="3">
                                            <p:txEl>
                                              <p:pRg st="4" end="4"/>
                                            </p:txEl>
                                          </p:spTgt>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 calcmode="lin" valueType="num">
                                      <p:cBhvr>
                                        <p:cTn id="36"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7"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38" dur="500"/>
                                        <p:tgtEl>
                                          <p:spTgt spid="3">
                                            <p:txEl>
                                              <p:pRg st="5" end="5"/>
                                            </p:txEl>
                                          </p:spTgt>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 calcmode="lin" valueType="num">
                                      <p:cBhvr>
                                        <p:cTn id="41"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42"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43" dur="500"/>
                                        <p:tgtEl>
                                          <p:spTgt spid="3">
                                            <p:txEl>
                                              <p:pRg st="6" end="6"/>
                                            </p:txEl>
                                          </p:spTgt>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3">
                                            <p:txEl>
                                              <p:pRg st="7" end="7"/>
                                            </p:txEl>
                                          </p:spTgt>
                                        </p:tgtEl>
                                        <p:attrNameLst>
                                          <p:attrName>style.visibility</p:attrName>
                                        </p:attrNameLst>
                                      </p:cBhvr>
                                      <p:to>
                                        <p:strVal val="visible"/>
                                      </p:to>
                                    </p:set>
                                    <p:anim calcmode="lin" valueType="num">
                                      <p:cBhvr>
                                        <p:cTn id="46"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47" dur="5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48" dur="500"/>
                                        <p:tgtEl>
                                          <p:spTgt spid="3">
                                            <p:txEl>
                                              <p:pRg st="7" end="7"/>
                                            </p:txEl>
                                          </p:spTgt>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3">
                                            <p:txEl>
                                              <p:pRg st="8" end="8"/>
                                            </p:txEl>
                                          </p:spTgt>
                                        </p:tgtEl>
                                        <p:attrNameLst>
                                          <p:attrName>style.visibility</p:attrName>
                                        </p:attrNameLst>
                                      </p:cBhvr>
                                      <p:to>
                                        <p:strVal val="visible"/>
                                      </p:to>
                                    </p:set>
                                    <p:anim calcmode="lin" valueType="num">
                                      <p:cBhvr>
                                        <p:cTn id="51" dur="500" fill="hold"/>
                                        <p:tgtEl>
                                          <p:spTgt spid="3">
                                            <p:txEl>
                                              <p:pRg st="8" end="8"/>
                                            </p:txEl>
                                          </p:spTgt>
                                        </p:tgtEl>
                                        <p:attrNameLst>
                                          <p:attrName>ppt_w</p:attrName>
                                        </p:attrNameLst>
                                      </p:cBhvr>
                                      <p:tavLst>
                                        <p:tav tm="0">
                                          <p:val>
                                            <p:fltVal val="0"/>
                                          </p:val>
                                        </p:tav>
                                        <p:tav tm="100000">
                                          <p:val>
                                            <p:strVal val="#ppt_w"/>
                                          </p:val>
                                        </p:tav>
                                      </p:tavLst>
                                    </p:anim>
                                    <p:anim calcmode="lin" valueType="num">
                                      <p:cBhvr>
                                        <p:cTn id="52" dur="500" fill="hold"/>
                                        <p:tgtEl>
                                          <p:spTgt spid="3">
                                            <p:txEl>
                                              <p:pRg st="8" end="8"/>
                                            </p:txEl>
                                          </p:spTgt>
                                        </p:tgtEl>
                                        <p:attrNameLst>
                                          <p:attrName>ppt_h</p:attrName>
                                        </p:attrNameLst>
                                      </p:cBhvr>
                                      <p:tavLst>
                                        <p:tav tm="0">
                                          <p:val>
                                            <p:fltVal val="0"/>
                                          </p:val>
                                        </p:tav>
                                        <p:tav tm="100000">
                                          <p:val>
                                            <p:strVal val="#ppt_h"/>
                                          </p:val>
                                        </p:tav>
                                      </p:tavLst>
                                    </p:anim>
                                    <p:animEffect transition="in" filter="fade">
                                      <p:cBhvr>
                                        <p:cTn id="53" dur="500"/>
                                        <p:tgtEl>
                                          <p:spTgt spid="3">
                                            <p:txEl>
                                              <p:pRg st="8" end="8"/>
                                            </p:txEl>
                                          </p:spTgt>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3">
                                            <p:txEl>
                                              <p:pRg st="9" end="9"/>
                                            </p:txEl>
                                          </p:spTgt>
                                        </p:tgtEl>
                                        <p:attrNameLst>
                                          <p:attrName>style.visibility</p:attrName>
                                        </p:attrNameLst>
                                      </p:cBhvr>
                                      <p:to>
                                        <p:strVal val="visible"/>
                                      </p:to>
                                    </p:set>
                                    <p:anim calcmode="lin" valueType="num">
                                      <p:cBhvr>
                                        <p:cTn id="56" dur="500" fill="hold"/>
                                        <p:tgtEl>
                                          <p:spTgt spid="3">
                                            <p:txEl>
                                              <p:pRg st="9" end="9"/>
                                            </p:txEl>
                                          </p:spTgt>
                                        </p:tgtEl>
                                        <p:attrNameLst>
                                          <p:attrName>ppt_w</p:attrName>
                                        </p:attrNameLst>
                                      </p:cBhvr>
                                      <p:tavLst>
                                        <p:tav tm="0">
                                          <p:val>
                                            <p:fltVal val="0"/>
                                          </p:val>
                                        </p:tav>
                                        <p:tav tm="100000">
                                          <p:val>
                                            <p:strVal val="#ppt_w"/>
                                          </p:val>
                                        </p:tav>
                                      </p:tavLst>
                                    </p:anim>
                                    <p:anim calcmode="lin" valueType="num">
                                      <p:cBhvr>
                                        <p:cTn id="57" dur="500" fill="hold"/>
                                        <p:tgtEl>
                                          <p:spTgt spid="3">
                                            <p:txEl>
                                              <p:pRg st="9" end="9"/>
                                            </p:txEl>
                                          </p:spTgt>
                                        </p:tgtEl>
                                        <p:attrNameLst>
                                          <p:attrName>ppt_h</p:attrName>
                                        </p:attrNameLst>
                                      </p:cBhvr>
                                      <p:tavLst>
                                        <p:tav tm="0">
                                          <p:val>
                                            <p:fltVal val="0"/>
                                          </p:val>
                                        </p:tav>
                                        <p:tav tm="100000">
                                          <p:val>
                                            <p:strVal val="#ppt_h"/>
                                          </p:val>
                                        </p:tav>
                                      </p:tavLst>
                                    </p:anim>
                                    <p:animEffect transition="in" filter="fade">
                                      <p:cBhvr>
                                        <p:cTn id="58" dur="500"/>
                                        <p:tgtEl>
                                          <p:spTgt spid="3">
                                            <p:txEl>
                                              <p:pRg st="9" end="9"/>
                                            </p:txEl>
                                          </p:spTgt>
                                        </p:tgtEl>
                                      </p:cBhvr>
                                    </p:animEffect>
                                  </p:childTnLst>
                                </p:cTn>
                              </p:par>
                              <p:par>
                                <p:cTn id="59" presetID="53" presetClass="entr" presetSubtype="16" fill="hold" grpId="0" nodeType="withEffect">
                                  <p:stCondLst>
                                    <p:cond delay="0"/>
                                  </p:stCondLst>
                                  <p:childTnLst>
                                    <p:set>
                                      <p:cBhvr>
                                        <p:cTn id="60" dur="1" fill="hold">
                                          <p:stCondLst>
                                            <p:cond delay="0"/>
                                          </p:stCondLst>
                                        </p:cTn>
                                        <p:tgtEl>
                                          <p:spTgt spid="3">
                                            <p:txEl>
                                              <p:pRg st="10" end="10"/>
                                            </p:txEl>
                                          </p:spTgt>
                                        </p:tgtEl>
                                        <p:attrNameLst>
                                          <p:attrName>style.visibility</p:attrName>
                                        </p:attrNameLst>
                                      </p:cBhvr>
                                      <p:to>
                                        <p:strVal val="visible"/>
                                      </p:to>
                                    </p:set>
                                    <p:anim calcmode="lin" valueType="num">
                                      <p:cBhvr>
                                        <p:cTn id="61" dur="500" fill="hold"/>
                                        <p:tgtEl>
                                          <p:spTgt spid="3">
                                            <p:txEl>
                                              <p:pRg st="10" end="10"/>
                                            </p:txEl>
                                          </p:spTgt>
                                        </p:tgtEl>
                                        <p:attrNameLst>
                                          <p:attrName>ppt_w</p:attrName>
                                        </p:attrNameLst>
                                      </p:cBhvr>
                                      <p:tavLst>
                                        <p:tav tm="0">
                                          <p:val>
                                            <p:fltVal val="0"/>
                                          </p:val>
                                        </p:tav>
                                        <p:tav tm="100000">
                                          <p:val>
                                            <p:strVal val="#ppt_w"/>
                                          </p:val>
                                        </p:tav>
                                      </p:tavLst>
                                    </p:anim>
                                    <p:anim calcmode="lin" valueType="num">
                                      <p:cBhvr>
                                        <p:cTn id="62" dur="500" fill="hold"/>
                                        <p:tgtEl>
                                          <p:spTgt spid="3">
                                            <p:txEl>
                                              <p:pRg st="10" end="10"/>
                                            </p:txEl>
                                          </p:spTgt>
                                        </p:tgtEl>
                                        <p:attrNameLst>
                                          <p:attrName>ppt_h</p:attrName>
                                        </p:attrNameLst>
                                      </p:cBhvr>
                                      <p:tavLst>
                                        <p:tav tm="0">
                                          <p:val>
                                            <p:fltVal val="0"/>
                                          </p:val>
                                        </p:tav>
                                        <p:tav tm="100000">
                                          <p:val>
                                            <p:strVal val="#ppt_h"/>
                                          </p:val>
                                        </p:tav>
                                      </p:tavLst>
                                    </p:anim>
                                    <p:animEffect transition="in" filter="fade">
                                      <p:cBhvr>
                                        <p:cTn id="63" dur="500"/>
                                        <p:tgtEl>
                                          <p:spTgt spid="3">
                                            <p:txEl>
                                              <p:pRg st="10" end="10"/>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grpId="0" nodeType="clickEffect">
                                  <p:stCondLst>
                                    <p:cond delay="0"/>
                                  </p:stCondLst>
                                  <p:childTnLst>
                                    <p:set>
                                      <p:cBhvr>
                                        <p:cTn id="67" dur="1" fill="hold">
                                          <p:stCondLst>
                                            <p:cond delay="0"/>
                                          </p:stCondLst>
                                        </p:cTn>
                                        <p:tgtEl>
                                          <p:spTgt spid="3">
                                            <p:txEl>
                                              <p:pRg st="11" end="11"/>
                                            </p:txEl>
                                          </p:spTgt>
                                        </p:tgtEl>
                                        <p:attrNameLst>
                                          <p:attrName>style.visibility</p:attrName>
                                        </p:attrNameLst>
                                      </p:cBhvr>
                                      <p:to>
                                        <p:strVal val="visible"/>
                                      </p:to>
                                    </p:set>
                                    <p:anim calcmode="lin" valueType="num">
                                      <p:cBhvr>
                                        <p:cTn id="68" dur="500" fill="hold"/>
                                        <p:tgtEl>
                                          <p:spTgt spid="3">
                                            <p:txEl>
                                              <p:pRg st="11" end="11"/>
                                            </p:txEl>
                                          </p:spTgt>
                                        </p:tgtEl>
                                        <p:attrNameLst>
                                          <p:attrName>ppt_w</p:attrName>
                                        </p:attrNameLst>
                                      </p:cBhvr>
                                      <p:tavLst>
                                        <p:tav tm="0">
                                          <p:val>
                                            <p:fltVal val="0"/>
                                          </p:val>
                                        </p:tav>
                                        <p:tav tm="100000">
                                          <p:val>
                                            <p:strVal val="#ppt_w"/>
                                          </p:val>
                                        </p:tav>
                                      </p:tavLst>
                                    </p:anim>
                                    <p:anim calcmode="lin" valueType="num">
                                      <p:cBhvr>
                                        <p:cTn id="69" dur="500" fill="hold"/>
                                        <p:tgtEl>
                                          <p:spTgt spid="3">
                                            <p:txEl>
                                              <p:pRg st="11" end="11"/>
                                            </p:txEl>
                                          </p:spTgt>
                                        </p:tgtEl>
                                        <p:attrNameLst>
                                          <p:attrName>ppt_h</p:attrName>
                                        </p:attrNameLst>
                                      </p:cBhvr>
                                      <p:tavLst>
                                        <p:tav tm="0">
                                          <p:val>
                                            <p:fltVal val="0"/>
                                          </p:val>
                                        </p:tav>
                                        <p:tav tm="100000">
                                          <p:val>
                                            <p:strVal val="#ppt_h"/>
                                          </p:val>
                                        </p:tav>
                                      </p:tavLst>
                                    </p:anim>
                                    <p:animEffect transition="in" filter="fade">
                                      <p:cBhvr>
                                        <p:cTn id="70"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Signal Cable, Wiring and ID Tags</a:t>
            </a:r>
          </a:p>
        </p:txBody>
      </p:sp>
      <p:sp>
        <p:nvSpPr>
          <p:cNvPr id="3" name="Content Placeholder 2"/>
          <p:cNvSpPr>
            <a:spLocks noGrp="1"/>
          </p:cNvSpPr>
          <p:nvPr>
            <p:ph idx="1"/>
          </p:nvPr>
        </p:nvSpPr>
        <p:spPr/>
        <p:txBody>
          <a:bodyPr>
            <a:normAutofit/>
          </a:bodyPr>
          <a:lstStyle/>
          <a:p>
            <a:r>
              <a:rPr lang="en-US" dirty="0"/>
              <a:t>Signal Cable, Wiring and ID </a:t>
            </a:r>
            <a:r>
              <a:rPr lang="en-US" dirty="0" smtClean="0"/>
              <a:t>Tags</a:t>
            </a:r>
          </a:p>
          <a:p>
            <a:pPr marL="914400" lvl="1" indent="-514350">
              <a:buFont typeface="+mj-lt"/>
              <a:buAutoNum type="arabicPeriod"/>
            </a:pPr>
            <a:r>
              <a:rPr lang="en-US" dirty="0"/>
              <a:t>Verify that all signal cable, wiring and ancillary equipment are included on the </a:t>
            </a:r>
            <a:r>
              <a:rPr lang="en-US" dirty="0" smtClean="0"/>
              <a:t>CS-201 </a:t>
            </a:r>
            <a:r>
              <a:rPr lang="en-US" dirty="0"/>
              <a:t>Form.</a:t>
            </a:r>
          </a:p>
          <a:p>
            <a:pPr marL="914400" lvl="1" indent="-514350">
              <a:buFont typeface="+mj-lt"/>
              <a:buAutoNum type="arabicPeriod"/>
            </a:pPr>
            <a:r>
              <a:rPr lang="en-US" dirty="0"/>
              <a:t>Verify that lubricant is used to install cable in the conduit. If new cable is installed in existing conduit, verify the conduit was cleaned in accordance with Publication 408 Section 910.3</a:t>
            </a:r>
            <a:r>
              <a:rPr lang="en-US" dirty="0" smtClean="0"/>
              <a:t>.</a:t>
            </a:r>
            <a:endParaRPr lang="en-US" dirty="0"/>
          </a:p>
        </p:txBody>
      </p:sp>
    </p:spTree>
    <p:custDataLst>
      <p:tags r:id="rId1"/>
    </p:custDataLst>
    <p:extLst>
      <p:ext uri="{BB962C8B-B14F-4D97-AF65-F5344CB8AC3E}">
        <p14:creationId xmlns:p14="http://schemas.microsoft.com/office/powerpoint/2010/main" val="783535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Signal Cable, Wiring and ID Tags</a:t>
            </a:r>
          </a:p>
        </p:txBody>
      </p:sp>
      <p:sp>
        <p:nvSpPr>
          <p:cNvPr id="3" name="Content Placeholder 2"/>
          <p:cNvSpPr>
            <a:spLocks noGrp="1"/>
          </p:cNvSpPr>
          <p:nvPr>
            <p:ph idx="1"/>
          </p:nvPr>
        </p:nvSpPr>
        <p:spPr/>
        <p:txBody>
          <a:bodyPr>
            <a:normAutofit fontScale="92500" lnSpcReduction="10000"/>
          </a:bodyPr>
          <a:lstStyle/>
          <a:p>
            <a:r>
              <a:rPr lang="en-US" dirty="0"/>
              <a:t>Signal Cable, Wiring and ID </a:t>
            </a:r>
            <a:r>
              <a:rPr lang="en-US" dirty="0" smtClean="0"/>
              <a:t>Tags</a:t>
            </a:r>
          </a:p>
          <a:p>
            <a:pPr marL="914400" lvl="1" indent="-514350">
              <a:buFont typeface="+mj-lt"/>
              <a:buAutoNum type="arabicPeriod" startAt="3"/>
            </a:pPr>
            <a:r>
              <a:rPr lang="en-US" dirty="0" smtClean="0"/>
              <a:t>Verify </a:t>
            </a:r>
            <a:r>
              <a:rPr lang="en-US" dirty="0"/>
              <a:t>that signal wires and cables are spliced only in pole bases using waterproof </a:t>
            </a:r>
            <a:r>
              <a:rPr lang="en-US" dirty="0" smtClean="0"/>
              <a:t>resin-filled </a:t>
            </a:r>
            <a:r>
              <a:rPr lang="en-US" dirty="0"/>
              <a:t>wire nuts.</a:t>
            </a:r>
          </a:p>
          <a:p>
            <a:pPr marL="914400" lvl="1" indent="-514350">
              <a:buFont typeface="+mj-lt"/>
              <a:buAutoNum type="arabicPeriod" startAt="3"/>
            </a:pPr>
            <a:r>
              <a:rPr lang="en-US" dirty="0"/>
              <a:t>Verify that ground wires are spliced only in junction boxes.</a:t>
            </a:r>
          </a:p>
          <a:p>
            <a:pPr marL="914400" lvl="1" indent="-514350">
              <a:buFont typeface="+mj-lt"/>
              <a:buAutoNum type="arabicPeriod" startAt="3"/>
            </a:pPr>
            <a:r>
              <a:rPr lang="en-US" dirty="0"/>
              <a:t>Verify that all cables at splices in pole bases or cabinets are properly labeled or have ID tags attached.</a:t>
            </a:r>
          </a:p>
          <a:p>
            <a:pPr marL="914400" lvl="1" indent="-514350">
              <a:buFont typeface="+mj-lt"/>
              <a:buAutoNum type="arabicPeriod" startAt="3"/>
            </a:pPr>
            <a:r>
              <a:rPr lang="en-US" dirty="0"/>
              <a:t>Verify that all terminal connections have been banded and the appropriate coding used in accordance with Publication 408 Section 954.3</a:t>
            </a:r>
            <a:r>
              <a:rPr lang="en-US" dirty="0" smtClean="0"/>
              <a:t>.</a:t>
            </a:r>
            <a:endParaRPr lang="en-US" dirty="0"/>
          </a:p>
        </p:txBody>
      </p:sp>
    </p:spTree>
    <p:custDataLst>
      <p:tags r:id="rId1"/>
    </p:custDataLst>
    <p:extLst>
      <p:ext uri="{BB962C8B-B14F-4D97-AF65-F5344CB8AC3E}">
        <p14:creationId xmlns:p14="http://schemas.microsoft.com/office/powerpoint/2010/main" val="272823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Miscellaneous Requirements and Information</a:t>
            </a:r>
          </a:p>
        </p:txBody>
      </p:sp>
      <p:sp>
        <p:nvSpPr>
          <p:cNvPr id="3" name="Content Placeholder 2"/>
          <p:cNvSpPr>
            <a:spLocks noGrp="1"/>
          </p:cNvSpPr>
          <p:nvPr>
            <p:ph idx="1"/>
          </p:nvPr>
        </p:nvSpPr>
        <p:spPr/>
        <p:txBody>
          <a:bodyPr>
            <a:normAutofit/>
          </a:bodyPr>
          <a:lstStyle/>
          <a:p>
            <a:r>
              <a:rPr lang="en-US" dirty="0" smtClean="0"/>
              <a:t>Verify </a:t>
            </a:r>
            <a:r>
              <a:rPr lang="en-US" dirty="0"/>
              <a:t>that the contractor maintains removed controller assemblies as a unit and stores the material at the project site in a secure </a:t>
            </a:r>
            <a:r>
              <a:rPr lang="en-US" dirty="0" smtClean="0"/>
              <a:t>location</a:t>
            </a:r>
          </a:p>
          <a:p>
            <a:pPr lvl="2"/>
            <a:r>
              <a:rPr lang="en-US" dirty="0" smtClean="0"/>
              <a:t>refer </a:t>
            </a:r>
            <a:r>
              <a:rPr lang="en-US" dirty="0"/>
              <a:t>to Publication 408, Section </a:t>
            </a:r>
            <a:r>
              <a:rPr lang="en-US" dirty="0" smtClean="0"/>
              <a:t>1104.01</a:t>
            </a:r>
          </a:p>
        </p:txBody>
      </p:sp>
    </p:spTree>
    <p:custDataLst>
      <p:tags r:id="rId1"/>
    </p:custDataLst>
    <p:extLst>
      <p:ext uri="{BB962C8B-B14F-4D97-AF65-F5344CB8AC3E}">
        <p14:creationId xmlns:p14="http://schemas.microsoft.com/office/powerpoint/2010/main" val="761365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Signal Cable, Wiring and ID Tags</a:t>
            </a:r>
          </a:p>
        </p:txBody>
      </p:sp>
      <p:sp>
        <p:nvSpPr>
          <p:cNvPr id="3" name="Content Placeholder 2"/>
          <p:cNvSpPr>
            <a:spLocks noGrp="1"/>
          </p:cNvSpPr>
          <p:nvPr>
            <p:ph idx="1"/>
          </p:nvPr>
        </p:nvSpPr>
        <p:spPr/>
        <p:txBody>
          <a:bodyPr>
            <a:normAutofit fontScale="85000" lnSpcReduction="20000"/>
          </a:bodyPr>
          <a:lstStyle/>
          <a:p>
            <a:r>
              <a:rPr lang="en-US" dirty="0"/>
              <a:t>Signal Cable, Wiring and ID </a:t>
            </a:r>
            <a:r>
              <a:rPr lang="en-US" dirty="0" smtClean="0"/>
              <a:t>Tags</a:t>
            </a:r>
          </a:p>
          <a:p>
            <a:pPr marL="914400" lvl="1" indent="-514350">
              <a:buFont typeface="+mj-lt"/>
              <a:buAutoNum type="arabicPeriod" startAt="7"/>
            </a:pPr>
            <a:r>
              <a:rPr lang="en-US" dirty="0" smtClean="0"/>
              <a:t>Verify </a:t>
            </a:r>
            <a:r>
              <a:rPr lang="en-US" dirty="0"/>
              <a:t>that all spare and unused conductors have been terminated on the ground buss.</a:t>
            </a:r>
          </a:p>
          <a:p>
            <a:pPr marL="914400" lvl="1" indent="-514350">
              <a:buFont typeface="+mj-lt"/>
              <a:buAutoNum type="arabicPeriod" startAt="7"/>
            </a:pPr>
            <a:r>
              <a:rPr lang="en-US" dirty="0"/>
              <a:t>Verify that enough signal cable slack is left for proper wiring connections and drip loops.</a:t>
            </a:r>
          </a:p>
          <a:p>
            <a:pPr marL="914400" lvl="1" indent="-514350">
              <a:buFont typeface="+mj-lt"/>
              <a:buAutoNum type="arabicPeriod" startAt="7"/>
            </a:pPr>
            <a:r>
              <a:rPr lang="en-US" dirty="0"/>
              <a:t>For span wire installations, verify the cable is lashed to the span wire in accordance with </a:t>
            </a:r>
            <a:r>
              <a:rPr lang="en-US" dirty="0" smtClean="0"/>
              <a:t>TC-8801</a:t>
            </a:r>
            <a:r>
              <a:rPr lang="en-US" dirty="0"/>
              <a:t>.</a:t>
            </a:r>
          </a:p>
          <a:p>
            <a:pPr marL="914400" lvl="1" indent="-514350">
              <a:buFont typeface="+mj-lt"/>
              <a:buAutoNum type="arabicPeriod" startAt="7"/>
            </a:pPr>
            <a:r>
              <a:rPr lang="en-US" dirty="0"/>
              <a:t>Verify that drip loops have been included in all signal cables entering signal head housings. Verify the cable enters the signal head housing at an upward angle to prevent water from entering the signal head. Verify the drip loops are secured with </a:t>
            </a:r>
            <a:r>
              <a:rPr lang="en-US" dirty="0" smtClean="0"/>
              <a:t>outdoor-type</a:t>
            </a:r>
            <a:r>
              <a:rPr lang="en-US" dirty="0"/>
              <a:t>, </a:t>
            </a:r>
            <a:r>
              <a:rPr lang="en-US" dirty="0" smtClean="0"/>
              <a:t>self-locking </a:t>
            </a:r>
            <a:r>
              <a:rPr lang="en-US" dirty="0"/>
              <a:t>cable ties. </a:t>
            </a:r>
            <a:r>
              <a:rPr lang="en-US" dirty="0" smtClean="0"/>
              <a:t>TC-8801</a:t>
            </a:r>
            <a:endParaRPr lang="en-US" dirty="0"/>
          </a:p>
        </p:txBody>
      </p:sp>
    </p:spTree>
    <p:custDataLst>
      <p:tags r:id="rId1"/>
    </p:custDataLst>
    <p:extLst>
      <p:ext uri="{BB962C8B-B14F-4D97-AF65-F5344CB8AC3E}">
        <p14:creationId xmlns:p14="http://schemas.microsoft.com/office/powerpoint/2010/main" val="885038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Wiring Diagrams</a:t>
            </a:r>
          </a:p>
        </p:txBody>
      </p:sp>
      <p:sp>
        <p:nvSpPr>
          <p:cNvPr id="3" name="Content Placeholder 2"/>
          <p:cNvSpPr>
            <a:spLocks noGrp="1"/>
          </p:cNvSpPr>
          <p:nvPr>
            <p:ph idx="1"/>
          </p:nvPr>
        </p:nvSpPr>
        <p:spPr/>
        <p:txBody>
          <a:bodyPr/>
          <a:lstStyle/>
          <a:p>
            <a:r>
              <a:rPr lang="en-US" dirty="0"/>
              <a:t>Wiring </a:t>
            </a:r>
            <a:r>
              <a:rPr lang="en-US" dirty="0" smtClean="0"/>
              <a:t>Diagrams</a:t>
            </a:r>
          </a:p>
          <a:p>
            <a:pPr lvl="1"/>
            <a:r>
              <a:rPr lang="en-US" dirty="0"/>
              <a:t>Publication 408 Section 1104.01(d)</a:t>
            </a:r>
          </a:p>
          <a:p>
            <a:pPr marL="971550" lvl="1" indent="-514350">
              <a:buFont typeface="+mj-lt"/>
              <a:buAutoNum type="arabicPeriod"/>
            </a:pPr>
            <a:r>
              <a:rPr lang="en-US" dirty="0"/>
              <a:t>Verify the contractor provides three copies of the cabinet wiring diagram and manufacturer's timing plan for each controller </a:t>
            </a:r>
            <a:r>
              <a:rPr lang="en-US" dirty="0" smtClean="0"/>
              <a:t>assembly</a:t>
            </a:r>
          </a:p>
          <a:p>
            <a:pPr marL="1371600" lvl="2" indent="-514350"/>
            <a:r>
              <a:rPr lang="en-US" dirty="0" smtClean="0"/>
              <a:t>If </a:t>
            </a:r>
            <a:r>
              <a:rPr lang="en-US" dirty="0"/>
              <a:t>there are changes to the timing plan during testing, three new sets of timing plans are </a:t>
            </a:r>
            <a:r>
              <a:rPr lang="en-US" dirty="0" smtClean="0"/>
              <a:t>required</a:t>
            </a:r>
            <a:endParaRPr lang="en-US" dirty="0"/>
          </a:p>
          <a:p>
            <a:endParaRPr lang="en-US" dirty="0"/>
          </a:p>
        </p:txBody>
      </p:sp>
    </p:spTree>
    <p:custDataLst>
      <p:tags r:id="rId1"/>
    </p:custDataLst>
    <p:extLst>
      <p:ext uri="{BB962C8B-B14F-4D97-AF65-F5344CB8AC3E}">
        <p14:creationId xmlns:p14="http://schemas.microsoft.com/office/powerpoint/2010/main" val="783535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p:cTn id="26"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7"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8"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Testing</a:t>
            </a:r>
          </a:p>
        </p:txBody>
      </p:sp>
      <p:sp>
        <p:nvSpPr>
          <p:cNvPr id="3" name="Content Placeholder 2"/>
          <p:cNvSpPr>
            <a:spLocks noGrp="1"/>
          </p:cNvSpPr>
          <p:nvPr>
            <p:ph idx="1"/>
          </p:nvPr>
        </p:nvSpPr>
        <p:spPr>
          <a:xfrm>
            <a:off x="1295400" y="1433648"/>
            <a:ext cx="7620000" cy="5669244"/>
          </a:xfrm>
        </p:spPr>
        <p:txBody>
          <a:bodyPr>
            <a:spAutoFit/>
          </a:bodyPr>
          <a:lstStyle/>
          <a:p>
            <a:r>
              <a:rPr lang="en-US" dirty="0" smtClean="0"/>
              <a:t>Testing</a:t>
            </a:r>
          </a:p>
          <a:p>
            <a:pPr lvl="1"/>
            <a:r>
              <a:rPr lang="en-US" dirty="0" smtClean="0"/>
              <a:t>1. Verify </a:t>
            </a:r>
            <a:r>
              <a:rPr lang="en-US" dirty="0"/>
              <a:t>the contractor certifies all equipment and material has been checked and is in operating order prior to it being </a:t>
            </a:r>
            <a:r>
              <a:rPr lang="en-US" dirty="0" smtClean="0"/>
              <a:t>energized</a:t>
            </a:r>
            <a:endParaRPr lang="en-US" dirty="0"/>
          </a:p>
          <a:p>
            <a:pPr lvl="1"/>
            <a:r>
              <a:rPr lang="en-US" dirty="0" smtClean="0"/>
              <a:t>2. Verify </a:t>
            </a:r>
            <a:r>
              <a:rPr lang="en-US" dirty="0"/>
              <a:t>and document the faulty or defective material that was removed and replaced to correct the condition that halted the </a:t>
            </a:r>
            <a:r>
              <a:rPr lang="en-US" dirty="0" smtClean="0"/>
              <a:t>test</a:t>
            </a:r>
            <a:endParaRPr lang="en-US" dirty="0"/>
          </a:p>
          <a:p>
            <a:pPr lvl="1"/>
            <a:r>
              <a:rPr lang="en-US" dirty="0" smtClean="0"/>
              <a:t>3. Test </a:t>
            </a:r>
            <a:r>
              <a:rPr lang="en-US" dirty="0"/>
              <a:t>grounding system in accordance with Publication 408 Section 910.3 (q</a:t>
            </a:r>
            <a:r>
              <a:rPr lang="en-US" dirty="0" smtClean="0"/>
              <a:t>)</a:t>
            </a:r>
            <a:endParaRPr lang="en-US" dirty="0"/>
          </a:p>
          <a:p>
            <a:pPr lvl="1"/>
            <a:endParaRPr lang="en-US" dirty="0"/>
          </a:p>
        </p:txBody>
      </p:sp>
    </p:spTree>
    <p:custDataLst>
      <p:tags r:id="rId1"/>
    </p:custDataLst>
    <p:extLst>
      <p:ext uri="{BB962C8B-B14F-4D97-AF65-F5344CB8AC3E}">
        <p14:creationId xmlns:p14="http://schemas.microsoft.com/office/powerpoint/2010/main" val="783535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Detection</a:t>
            </a:r>
            <a:endParaRPr lang="en-US" dirty="0"/>
          </a:p>
        </p:txBody>
      </p:sp>
      <p:sp>
        <p:nvSpPr>
          <p:cNvPr id="3" name="Content Placeholder 2"/>
          <p:cNvSpPr>
            <a:spLocks noGrp="1"/>
          </p:cNvSpPr>
          <p:nvPr>
            <p:ph idx="1"/>
          </p:nvPr>
        </p:nvSpPr>
        <p:spPr/>
        <p:txBody>
          <a:bodyPr/>
          <a:lstStyle/>
          <a:p>
            <a:r>
              <a:rPr lang="en-US" dirty="0"/>
              <a:t>Refer to Publication 408 Sections 956 and 1104.07 for further details.</a:t>
            </a:r>
          </a:p>
          <a:p>
            <a:endParaRPr lang="en-US" dirty="0"/>
          </a:p>
        </p:txBody>
      </p:sp>
      <p:sp>
        <p:nvSpPr>
          <p:cNvPr id="4" name="Rectangle 3"/>
          <p:cNvSpPr/>
          <p:nvPr/>
        </p:nvSpPr>
        <p:spPr>
          <a:xfrm>
            <a:off x="3143502" y="762000"/>
            <a:ext cx="2637261" cy="461665"/>
          </a:xfrm>
          <a:prstGeom prst="rect">
            <a:avLst/>
          </a:prstGeom>
          <a:noFill/>
        </p:spPr>
        <p:txBody>
          <a:bodyPr wrap="none" lIns="91440" tIns="45720" rIns="91440" bIns="45720">
            <a:spAutoFit/>
          </a:bodyPr>
          <a:lstStyle/>
          <a:p>
            <a:pPr algn="ctr"/>
            <a:r>
              <a:rPr lang="en-US" sz="2400" b="1" dirty="0" smtClean="0">
                <a:ln w="1905"/>
                <a:solidFill>
                  <a:srgbClr val="FFFF00"/>
                </a:solidFill>
                <a:effectLst>
                  <a:innerShdw blurRad="69850" dist="43180" dir="5400000">
                    <a:srgbClr val="000000">
                      <a:alpha val="65000"/>
                    </a:srgbClr>
                  </a:innerShdw>
                </a:effectLst>
              </a:rPr>
              <a:t>Manual </a:t>
            </a:r>
            <a:r>
              <a:rPr lang="en-US" sz="2400" b="1" cap="none" spc="0" dirty="0" smtClean="0">
                <a:ln w="1905"/>
                <a:solidFill>
                  <a:srgbClr val="FFFF00"/>
                </a:solidFill>
                <a:effectLst>
                  <a:innerShdw blurRad="69850" dist="43180" dir="5400000">
                    <a:srgbClr val="000000">
                      <a:alpha val="65000"/>
                    </a:srgbClr>
                  </a:innerShdw>
                </a:effectLst>
              </a:rPr>
              <a:t>Section 6.8</a:t>
            </a:r>
            <a:endParaRPr lang="en-US" sz="2400" b="1" cap="none" spc="0" dirty="0">
              <a:ln w="1905"/>
              <a:solidFill>
                <a:srgbClr val="FFFF00"/>
              </a:solidFill>
              <a:effectLst>
                <a:innerShdw blurRad="69850" dist="43180" dir="5400000">
                  <a:srgbClr val="000000">
                    <a:alpha val="65000"/>
                  </a:srgbClr>
                </a:innerShdw>
              </a:effectLst>
            </a:endParaRPr>
          </a:p>
        </p:txBody>
      </p:sp>
    </p:spTree>
    <p:custDataLst>
      <p:tags r:id="rId1"/>
    </p:custDataLst>
    <p:extLst>
      <p:ext uri="{BB962C8B-B14F-4D97-AF65-F5344CB8AC3E}">
        <p14:creationId xmlns:p14="http://schemas.microsoft.com/office/powerpoint/2010/main" val="2188799348"/>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Vehicular</a:t>
            </a:r>
          </a:p>
        </p:txBody>
      </p:sp>
      <p:sp>
        <p:nvSpPr>
          <p:cNvPr id="3" name="Content Placeholder 2"/>
          <p:cNvSpPr>
            <a:spLocks noGrp="1"/>
          </p:cNvSpPr>
          <p:nvPr>
            <p:ph idx="1"/>
          </p:nvPr>
        </p:nvSpPr>
        <p:spPr/>
        <p:txBody>
          <a:bodyPr>
            <a:normAutofit fontScale="92500"/>
          </a:bodyPr>
          <a:lstStyle/>
          <a:p>
            <a:r>
              <a:rPr lang="en-US" dirty="0" smtClean="0"/>
              <a:t>Vehicular</a:t>
            </a:r>
          </a:p>
          <a:p>
            <a:pPr marL="914400" lvl="1" indent="-514350">
              <a:buFont typeface="+mj-lt"/>
              <a:buAutoNum type="arabicPeriod"/>
            </a:pPr>
            <a:r>
              <a:rPr lang="en-US" dirty="0"/>
              <a:t>Inspector </a:t>
            </a:r>
            <a:r>
              <a:rPr lang="en-US" dirty="0" smtClean="0"/>
              <a:t>In-Charge </a:t>
            </a:r>
            <a:r>
              <a:rPr lang="en-US" dirty="0"/>
              <a:t>determines in which paving layer (wearing course, base course or “</a:t>
            </a:r>
            <a:r>
              <a:rPr lang="en-US" dirty="0" smtClean="0"/>
              <a:t>pre-formed</a:t>
            </a:r>
            <a:r>
              <a:rPr lang="en-US" dirty="0"/>
              <a:t>” under new concrete pavement) the plans or specifications call for the loop sensor to be </a:t>
            </a:r>
            <a:r>
              <a:rPr lang="en-US" dirty="0" smtClean="0"/>
              <a:t>installed</a:t>
            </a:r>
            <a:endParaRPr lang="en-US" dirty="0"/>
          </a:p>
          <a:p>
            <a:pPr marL="914400" lvl="1" indent="-514350">
              <a:buFont typeface="+mj-lt"/>
              <a:buAutoNum type="arabicPeriod"/>
            </a:pPr>
            <a:r>
              <a:rPr lang="en-US" dirty="0"/>
              <a:t>Verify that sensors are located as indicated on the plan. Verify the saw-cutting will not go through pavement joints or areas of deteriorating pavement. Contact the District Signal Supervisor if there are any questions prior to installing loops</a:t>
            </a:r>
            <a:r>
              <a:rPr lang="en-US" dirty="0" smtClean="0"/>
              <a:t>.</a:t>
            </a:r>
            <a:endParaRPr lang="en-US" dirty="0"/>
          </a:p>
        </p:txBody>
      </p:sp>
    </p:spTree>
    <p:custDataLst>
      <p:tags r:id="rId1"/>
    </p:custDataLst>
    <p:extLst>
      <p:ext uri="{BB962C8B-B14F-4D97-AF65-F5344CB8AC3E}">
        <p14:creationId xmlns:p14="http://schemas.microsoft.com/office/powerpoint/2010/main" val="617150174"/>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Vehicular</a:t>
            </a:r>
          </a:p>
        </p:txBody>
      </p:sp>
      <p:sp>
        <p:nvSpPr>
          <p:cNvPr id="3" name="Content Placeholder 2"/>
          <p:cNvSpPr>
            <a:spLocks noGrp="1"/>
          </p:cNvSpPr>
          <p:nvPr>
            <p:ph idx="1"/>
          </p:nvPr>
        </p:nvSpPr>
        <p:spPr/>
        <p:txBody>
          <a:bodyPr>
            <a:normAutofit fontScale="92500" lnSpcReduction="20000"/>
          </a:bodyPr>
          <a:lstStyle/>
          <a:p>
            <a:r>
              <a:rPr lang="en-US" dirty="0" smtClean="0"/>
              <a:t>Vehicular</a:t>
            </a:r>
          </a:p>
          <a:p>
            <a:pPr marL="971550" lvl="1" indent="-514350">
              <a:buFont typeface="+mj-lt"/>
              <a:buAutoNum type="arabicPeriod" startAt="3"/>
            </a:pPr>
            <a:r>
              <a:rPr lang="en-US" dirty="0"/>
              <a:t>Verify the loop layout is in accordance with </a:t>
            </a:r>
            <a:r>
              <a:rPr lang="en-US" dirty="0" smtClean="0"/>
              <a:t>TC-8806 </a:t>
            </a:r>
            <a:r>
              <a:rPr lang="en-US" dirty="0"/>
              <a:t>and the saw cut depth is constant for the entire loop sensor.</a:t>
            </a:r>
          </a:p>
          <a:p>
            <a:pPr marL="971550" lvl="1" indent="-514350">
              <a:buFont typeface="+mj-lt"/>
              <a:buAutoNum type="arabicPeriod" startAt="3"/>
            </a:pPr>
            <a:r>
              <a:rPr lang="en-US" dirty="0"/>
              <a:t>Verify the slot is cleaned of moisture and debris, preferably with a compressed air hose.</a:t>
            </a:r>
          </a:p>
          <a:p>
            <a:pPr marL="971550" lvl="1" indent="-514350">
              <a:buFont typeface="+mj-lt"/>
              <a:buAutoNum type="arabicPeriod" startAt="3"/>
            </a:pPr>
            <a:r>
              <a:rPr lang="en-US" dirty="0"/>
              <a:t>Verify the loop sensor wire is #14 AWG, IMSA Specification </a:t>
            </a:r>
            <a:r>
              <a:rPr lang="en-US" dirty="0" smtClean="0"/>
              <a:t>51-5</a:t>
            </a:r>
            <a:r>
              <a:rPr lang="en-US" dirty="0"/>
              <a:t>. It is an insulated wire inside a PVC tube. Publication 408 Section 1104.07(b)1.a.</a:t>
            </a:r>
          </a:p>
          <a:p>
            <a:pPr marL="971550" lvl="1" indent="-514350">
              <a:buFont typeface="+mj-lt"/>
              <a:buAutoNum type="arabicPeriod" startAt="3"/>
            </a:pPr>
            <a:r>
              <a:rPr lang="en-US" dirty="0"/>
              <a:t>Verify that each saw cut slot has the required number of turns of sensor wire per detector as required to provide the specified inductance.</a:t>
            </a:r>
          </a:p>
        </p:txBody>
      </p:sp>
    </p:spTree>
    <p:custDataLst>
      <p:tags r:id="rId1"/>
    </p:custDataLst>
    <p:extLst>
      <p:ext uri="{BB962C8B-B14F-4D97-AF65-F5344CB8AC3E}">
        <p14:creationId xmlns:p14="http://schemas.microsoft.com/office/powerpoint/2010/main" val="2297687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Vehicular</a:t>
            </a:r>
          </a:p>
        </p:txBody>
      </p:sp>
      <p:sp>
        <p:nvSpPr>
          <p:cNvPr id="3" name="Content Placeholder 2"/>
          <p:cNvSpPr>
            <a:spLocks noGrp="1"/>
          </p:cNvSpPr>
          <p:nvPr>
            <p:ph idx="1"/>
          </p:nvPr>
        </p:nvSpPr>
        <p:spPr/>
        <p:txBody>
          <a:bodyPr>
            <a:normAutofit fontScale="85000" lnSpcReduction="20000"/>
          </a:bodyPr>
          <a:lstStyle/>
          <a:p>
            <a:r>
              <a:rPr lang="en-US" dirty="0" smtClean="0"/>
              <a:t>Vehicular</a:t>
            </a:r>
          </a:p>
          <a:p>
            <a:pPr marL="971550" lvl="1" indent="-514350">
              <a:buFont typeface="+mj-lt"/>
              <a:buAutoNum type="arabicPeriod" startAt="7"/>
            </a:pPr>
            <a:r>
              <a:rPr lang="en-US" dirty="0"/>
              <a:t>Verify that all wires in a common slot are proceeding in the same direction.</a:t>
            </a:r>
          </a:p>
          <a:p>
            <a:pPr marL="971550" lvl="1" indent="-514350">
              <a:buFont typeface="+mj-lt"/>
              <a:buAutoNum type="arabicPeriod" startAt="7"/>
            </a:pPr>
            <a:r>
              <a:rPr lang="en-US" dirty="0"/>
              <a:t>Verify the sensor wire is tamped into the slot with a nonmetallic tool.</a:t>
            </a:r>
          </a:p>
          <a:p>
            <a:pPr marL="971550" lvl="1" indent="-514350">
              <a:buFont typeface="+mj-lt"/>
              <a:buAutoNum type="arabicPeriod" startAt="7"/>
            </a:pPr>
            <a:r>
              <a:rPr lang="en-US" dirty="0"/>
              <a:t>Verify the saw cut ends one foot (1') from the edge of pavement and a rotary drill is used to make a hole in the pavement. Verify the sensor wire is installed through conduit to the junction box by trenching through either the shoulder or sidewalk.</a:t>
            </a:r>
          </a:p>
          <a:p>
            <a:pPr marL="971550" lvl="1" indent="-514350">
              <a:buFont typeface="+mj-lt"/>
              <a:buAutoNum type="arabicPeriod" startAt="7"/>
            </a:pPr>
            <a:r>
              <a:rPr lang="en-US" dirty="0"/>
              <a:t>Verify the splice of the sensor wire to the </a:t>
            </a:r>
            <a:r>
              <a:rPr lang="en-US" dirty="0" smtClean="0"/>
              <a:t>lead-in </a:t>
            </a:r>
            <a:r>
              <a:rPr lang="en-US" dirty="0"/>
              <a:t>wire is made only inside the junction box. Verify there is no other splicing of sensor wire. </a:t>
            </a:r>
            <a:r>
              <a:rPr lang="en-US" dirty="0" smtClean="0"/>
              <a:t>TC-8806</a:t>
            </a:r>
            <a:r>
              <a:rPr lang="en-US" dirty="0"/>
              <a:t>.</a:t>
            </a:r>
          </a:p>
          <a:p>
            <a:pPr marL="1371600" lvl="2" indent="-514350">
              <a:buFont typeface="+mj-lt"/>
              <a:buAutoNum type="arabicPeriod" startAt="8"/>
            </a:pPr>
            <a:endParaRPr lang="en-US" dirty="0"/>
          </a:p>
        </p:txBody>
      </p:sp>
    </p:spTree>
    <p:custDataLst>
      <p:tags r:id="rId1"/>
    </p:custDataLst>
    <p:extLst>
      <p:ext uri="{BB962C8B-B14F-4D97-AF65-F5344CB8AC3E}">
        <p14:creationId xmlns:p14="http://schemas.microsoft.com/office/powerpoint/2010/main" val="1743738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Vehicular</a:t>
            </a:r>
          </a:p>
        </p:txBody>
      </p:sp>
      <p:sp>
        <p:nvSpPr>
          <p:cNvPr id="3" name="Content Placeholder 2"/>
          <p:cNvSpPr>
            <a:spLocks noGrp="1"/>
          </p:cNvSpPr>
          <p:nvPr>
            <p:ph idx="1"/>
          </p:nvPr>
        </p:nvSpPr>
        <p:spPr>
          <a:xfrm>
            <a:off x="1295400" y="1433648"/>
            <a:ext cx="7620000" cy="6173998"/>
          </a:xfrm>
        </p:spPr>
        <p:txBody>
          <a:bodyPr>
            <a:spAutoFit/>
          </a:bodyPr>
          <a:lstStyle/>
          <a:p>
            <a:pPr lvl="0"/>
            <a:r>
              <a:rPr lang="en-US" dirty="0" smtClean="0"/>
              <a:t>Vehicular</a:t>
            </a:r>
          </a:p>
          <a:p>
            <a:pPr marL="971550" lvl="1" indent="-514350">
              <a:buFont typeface="+mj-lt"/>
              <a:buAutoNum type="arabicPeriod" startAt="11"/>
            </a:pPr>
            <a:r>
              <a:rPr lang="en-US" dirty="0" smtClean="0"/>
              <a:t>Verify </a:t>
            </a:r>
            <a:r>
              <a:rPr lang="en-US" dirty="0"/>
              <a:t>the ends of the conduit are properly sealed with duct seal after the sensor wire is installed. </a:t>
            </a:r>
            <a:r>
              <a:rPr lang="en-US" dirty="0" smtClean="0"/>
              <a:t>TC-8806</a:t>
            </a:r>
            <a:r>
              <a:rPr lang="en-US" dirty="0"/>
              <a:t>.</a:t>
            </a:r>
          </a:p>
          <a:p>
            <a:pPr marL="971550" lvl="1" indent="-514350">
              <a:buFont typeface="+mj-lt"/>
              <a:buAutoNum type="arabicPeriod" startAt="11"/>
            </a:pPr>
            <a:r>
              <a:rPr lang="en-US" dirty="0"/>
              <a:t>Verify the amplifiers are on the approved </a:t>
            </a:r>
            <a:r>
              <a:rPr lang="en-US" dirty="0" smtClean="0"/>
              <a:t>CS-201 </a:t>
            </a:r>
            <a:r>
              <a:rPr lang="en-US" dirty="0"/>
              <a:t>Form.</a:t>
            </a:r>
          </a:p>
          <a:p>
            <a:pPr marL="971550" lvl="1" indent="-514350">
              <a:buFont typeface="+mj-lt"/>
              <a:buAutoNum type="arabicPeriod" startAt="11"/>
            </a:pPr>
            <a:r>
              <a:rPr lang="en-US" dirty="0"/>
              <a:t>Verify the values of the tests of the sensor after installation for leakage resistance, series resistance, and inductance before sealing the saw cut slot. Publication 408 Section 956.03(a)1 Cutting, Placing Wire and Sealing </a:t>
            </a:r>
          </a:p>
          <a:p>
            <a:endParaRPr lang="en-US" dirty="0" smtClean="0"/>
          </a:p>
        </p:txBody>
      </p:sp>
    </p:spTree>
    <p:custDataLst>
      <p:tags r:id="rId1"/>
    </p:custDataLst>
    <p:extLst>
      <p:ext uri="{BB962C8B-B14F-4D97-AF65-F5344CB8AC3E}">
        <p14:creationId xmlns:p14="http://schemas.microsoft.com/office/powerpoint/2010/main" val="616086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Vehicular</a:t>
            </a:r>
          </a:p>
        </p:txBody>
      </p:sp>
      <p:sp>
        <p:nvSpPr>
          <p:cNvPr id="3" name="Content Placeholder 2"/>
          <p:cNvSpPr>
            <a:spLocks noGrp="1"/>
          </p:cNvSpPr>
          <p:nvPr>
            <p:ph idx="1"/>
          </p:nvPr>
        </p:nvSpPr>
        <p:spPr/>
        <p:txBody>
          <a:bodyPr>
            <a:normAutofit fontScale="92500" lnSpcReduction="10000"/>
          </a:bodyPr>
          <a:lstStyle/>
          <a:p>
            <a:pPr lvl="0"/>
            <a:r>
              <a:rPr lang="en-US" dirty="0" smtClean="0"/>
              <a:t>Vehicular</a:t>
            </a:r>
          </a:p>
          <a:p>
            <a:pPr marL="914400" lvl="1" indent="-514350">
              <a:buFont typeface="+mj-lt"/>
              <a:buAutoNum type="arabicPeriod" startAt="14"/>
            </a:pPr>
            <a:r>
              <a:rPr lang="en-US" dirty="0"/>
              <a:t>Verify the sealant used to seal the saw cut is in Bulletin 15 and the manufacturer’s specifications for mixing and installation are followed. Verify the sealant is not placed when the temperature is under 32° F or during precipitation. Publication 408 Section 956.03(a)1</a:t>
            </a:r>
          </a:p>
          <a:p>
            <a:pPr marL="914400" lvl="1" indent="-514350">
              <a:buFont typeface="+mj-lt"/>
              <a:buAutoNum type="arabicPeriod" startAt="14"/>
            </a:pPr>
            <a:r>
              <a:rPr lang="en-US" dirty="0"/>
              <a:t>Verify the slot is filled to within 1/8" of the pavement </a:t>
            </a:r>
            <a:r>
              <a:rPr lang="en-US" dirty="0" smtClean="0"/>
              <a:t>surface</a:t>
            </a:r>
            <a:endParaRPr lang="en-US" dirty="0"/>
          </a:p>
          <a:p>
            <a:pPr marL="914400" lvl="1" indent="-514350">
              <a:buFont typeface="+mj-lt"/>
              <a:buAutoNum type="arabicPeriod" startAt="14"/>
            </a:pPr>
            <a:r>
              <a:rPr lang="en-US" dirty="0"/>
              <a:t>Verify the excess sealant is removed, but not with the use of solvents. Do not allow traffic on the sealant until it is properly </a:t>
            </a:r>
            <a:r>
              <a:rPr lang="en-US" dirty="0" smtClean="0"/>
              <a:t>cured</a:t>
            </a:r>
            <a:endParaRPr lang="en-US" dirty="0"/>
          </a:p>
        </p:txBody>
      </p:sp>
    </p:spTree>
    <p:custDataLst>
      <p:tags r:id="rId1"/>
    </p:custDataLst>
    <p:extLst>
      <p:ext uri="{BB962C8B-B14F-4D97-AF65-F5344CB8AC3E}">
        <p14:creationId xmlns:p14="http://schemas.microsoft.com/office/powerpoint/2010/main" val="508532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Vehicular</a:t>
            </a:r>
          </a:p>
        </p:txBody>
      </p:sp>
      <p:sp>
        <p:nvSpPr>
          <p:cNvPr id="3" name="Content Placeholder 2"/>
          <p:cNvSpPr>
            <a:spLocks noGrp="1"/>
          </p:cNvSpPr>
          <p:nvPr>
            <p:ph idx="1"/>
          </p:nvPr>
        </p:nvSpPr>
        <p:spPr/>
        <p:txBody>
          <a:bodyPr>
            <a:normAutofit/>
          </a:bodyPr>
          <a:lstStyle/>
          <a:p>
            <a:pPr lvl="0"/>
            <a:r>
              <a:rPr lang="en-US" dirty="0" smtClean="0"/>
              <a:t>Vehicular</a:t>
            </a:r>
          </a:p>
          <a:p>
            <a:pPr marL="971550" lvl="1" indent="-514350">
              <a:buFont typeface="+mj-lt"/>
              <a:buAutoNum type="arabicPeriod" startAt="17"/>
            </a:pPr>
            <a:r>
              <a:rPr lang="en-US" dirty="0"/>
              <a:t>Verify that location of the sensor wire is marked after installation to ensure that core samples do not sever the </a:t>
            </a:r>
            <a:r>
              <a:rPr lang="en-US" dirty="0" smtClean="0"/>
              <a:t>wire</a:t>
            </a:r>
            <a:endParaRPr lang="en-US" dirty="0"/>
          </a:p>
          <a:p>
            <a:pPr lvl="2"/>
            <a:r>
              <a:rPr lang="en-US" dirty="0"/>
              <a:t>Verify that all excess loop sensor wire or </a:t>
            </a:r>
            <a:r>
              <a:rPr lang="en-US" dirty="0" smtClean="0"/>
              <a:t>lead-in </a:t>
            </a:r>
            <a:r>
              <a:rPr lang="en-US" dirty="0"/>
              <a:t>wire is banded in the junction box to prevent movement which will result in false </a:t>
            </a:r>
            <a:r>
              <a:rPr lang="en-US" dirty="0" smtClean="0"/>
              <a:t>calls</a:t>
            </a:r>
            <a:endParaRPr lang="en-US" dirty="0"/>
          </a:p>
          <a:p>
            <a:pPr lvl="2"/>
            <a:r>
              <a:rPr lang="en-US" dirty="0"/>
              <a:t>Verify after testing inductance, a copy of the inductance readings is placed, along with the make and model number of the testing equipment, in the controller </a:t>
            </a:r>
            <a:r>
              <a:rPr lang="en-US" dirty="0" smtClean="0"/>
              <a:t>cabinet</a:t>
            </a:r>
            <a:endParaRPr lang="en-US" dirty="0"/>
          </a:p>
        </p:txBody>
      </p:sp>
    </p:spTree>
    <p:custDataLst>
      <p:tags r:id="rId1"/>
    </p:custDataLst>
    <p:extLst>
      <p:ext uri="{BB962C8B-B14F-4D97-AF65-F5344CB8AC3E}">
        <p14:creationId xmlns:p14="http://schemas.microsoft.com/office/powerpoint/2010/main" val="174531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3">
                                            <p:txEl>
                                              <p:pRg st="2" end="2"/>
                                            </p:txEl>
                                          </p:spTgt>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 calcmode="lin" valueType="num">
                                      <p:cBhvr>
                                        <p:cTn id="24"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5"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Miscellaneous Requirements and Information</a:t>
            </a:r>
          </a:p>
        </p:txBody>
      </p:sp>
      <p:sp>
        <p:nvSpPr>
          <p:cNvPr id="3" name="Content Placeholder 2"/>
          <p:cNvSpPr>
            <a:spLocks noGrp="1"/>
          </p:cNvSpPr>
          <p:nvPr>
            <p:ph idx="1"/>
          </p:nvPr>
        </p:nvSpPr>
        <p:spPr/>
        <p:txBody>
          <a:bodyPr>
            <a:normAutofit/>
          </a:bodyPr>
          <a:lstStyle/>
          <a:p>
            <a:r>
              <a:rPr lang="en-US" dirty="0" smtClean="0"/>
              <a:t>Contact </a:t>
            </a:r>
            <a:r>
              <a:rPr lang="en-US" dirty="0"/>
              <a:t>the District Signal Supervisor at least 7 calendar days before marking pole locations so it may be determined if a Traffic Unit Representative should be present</a:t>
            </a:r>
            <a:endParaRPr lang="en-US" dirty="0" smtClean="0"/>
          </a:p>
        </p:txBody>
      </p:sp>
    </p:spTree>
    <p:custDataLst>
      <p:tags r:id="rId1"/>
    </p:custDataLst>
    <p:extLst>
      <p:ext uri="{BB962C8B-B14F-4D97-AF65-F5344CB8AC3E}">
        <p14:creationId xmlns:p14="http://schemas.microsoft.com/office/powerpoint/2010/main" val="5840502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Vehicular</a:t>
            </a:r>
          </a:p>
        </p:txBody>
      </p:sp>
      <p:sp>
        <p:nvSpPr>
          <p:cNvPr id="3" name="Content Placeholder 2"/>
          <p:cNvSpPr>
            <a:spLocks noGrp="1"/>
          </p:cNvSpPr>
          <p:nvPr>
            <p:ph idx="1"/>
          </p:nvPr>
        </p:nvSpPr>
        <p:spPr/>
        <p:txBody>
          <a:bodyPr>
            <a:normAutofit lnSpcReduction="10000"/>
          </a:bodyPr>
          <a:lstStyle/>
          <a:p>
            <a:pPr lvl="0"/>
            <a:r>
              <a:rPr lang="en-US" dirty="0" smtClean="0"/>
              <a:t>Lead-in Cable and Splicing</a:t>
            </a:r>
          </a:p>
          <a:p>
            <a:pPr marL="971550" lvl="1" indent="-514350">
              <a:buFont typeface="+mj-lt"/>
              <a:buAutoNum type="arabicPeriod"/>
            </a:pPr>
            <a:r>
              <a:rPr lang="en-US" dirty="0"/>
              <a:t>Verify that detector </a:t>
            </a:r>
            <a:r>
              <a:rPr lang="en-US" dirty="0" smtClean="0"/>
              <a:t>lead-in </a:t>
            </a:r>
            <a:r>
              <a:rPr lang="en-US" dirty="0"/>
              <a:t>cable is #14 AWG, IMSA Specification </a:t>
            </a:r>
            <a:r>
              <a:rPr lang="en-US" dirty="0" smtClean="0"/>
              <a:t>50-2</a:t>
            </a:r>
          </a:p>
          <a:p>
            <a:pPr marL="1371600" lvl="2" indent="-514350"/>
            <a:r>
              <a:rPr lang="en-US" dirty="0" smtClean="0"/>
              <a:t>Publication </a:t>
            </a:r>
            <a:r>
              <a:rPr lang="en-US" dirty="0"/>
              <a:t>408 </a:t>
            </a:r>
            <a:r>
              <a:rPr lang="en-US" dirty="0" smtClean="0"/>
              <a:t>Section 1104.07(a)2</a:t>
            </a:r>
            <a:endParaRPr lang="en-US" dirty="0"/>
          </a:p>
          <a:p>
            <a:pPr marL="971550" lvl="1" indent="-514350">
              <a:buFont typeface="+mj-lt"/>
              <a:buAutoNum type="arabicPeriod"/>
            </a:pPr>
            <a:r>
              <a:rPr lang="en-US" dirty="0" smtClean="0"/>
              <a:t>Verify </a:t>
            </a:r>
            <a:r>
              <a:rPr lang="en-US" dirty="0"/>
              <a:t>the detector </a:t>
            </a:r>
            <a:r>
              <a:rPr lang="en-US" dirty="0" smtClean="0"/>
              <a:t>lead-in </a:t>
            </a:r>
            <a:r>
              <a:rPr lang="en-US" dirty="0"/>
              <a:t>cable is installed in one continuous length to the terminal strip </a:t>
            </a:r>
            <a:r>
              <a:rPr lang="en-US" dirty="0" smtClean="0"/>
              <a:t>in the </a:t>
            </a:r>
            <a:r>
              <a:rPr lang="en-US" dirty="0"/>
              <a:t>controller </a:t>
            </a:r>
            <a:r>
              <a:rPr lang="en-US" dirty="0" smtClean="0"/>
              <a:t>cabinet</a:t>
            </a:r>
          </a:p>
          <a:p>
            <a:pPr marL="1371600" lvl="2" indent="-514350"/>
            <a:r>
              <a:rPr lang="en-US" dirty="0" smtClean="0"/>
              <a:t>No </a:t>
            </a:r>
            <a:r>
              <a:rPr lang="en-US" dirty="0"/>
              <a:t>splices are allowed in the </a:t>
            </a:r>
            <a:r>
              <a:rPr lang="en-US" dirty="0" smtClean="0"/>
              <a:t>lead-in </a:t>
            </a:r>
            <a:r>
              <a:rPr lang="en-US" dirty="0"/>
              <a:t>cable.</a:t>
            </a:r>
          </a:p>
          <a:p>
            <a:pPr marL="971550" lvl="1" indent="-514350">
              <a:buFont typeface="+mj-lt"/>
              <a:buAutoNum type="arabicPeriod"/>
            </a:pPr>
            <a:r>
              <a:rPr lang="en-US" dirty="0" smtClean="0"/>
              <a:t>Verify </a:t>
            </a:r>
            <a:r>
              <a:rPr lang="en-US" dirty="0"/>
              <a:t>the detector </a:t>
            </a:r>
            <a:r>
              <a:rPr lang="en-US" dirty="0" smtClean="0"/>
              <a:t>lead-in </a:t>
            </a:r>
            <a:r>
              <a:rPr lang="en-US" dirty="0"/>
              <a:t>cable is spliced to the sensor wires as shown in </a:t>
            </a:r>
            <a:r>
              <a:rPr lang="en-US" dirty="0" smtClean="0"/>
              <a:t>TC-8806 </a:t>
            </a:r>
            <a:r>
              <a:rPr lang="en-US" dirty="0"/>
              <a:t>or by </a:t>
            </a:r>
            <a:r>
              <a:rPr lang="en-US" dirty="0" smtClean="0"/>
              <a:t>using another </a:t>
            </a:r>
            <a:r>
              <a:rPr lang="en-US" dirty="0"/>
              <a:t>approved method.</a:t>
            </a:r>
          </a:p>
        </p:txBody>
      </p:sp>
    </p:spTree>
    <p:custDataLst>
      <p:tags r:id="rId1"/>
    </p:custDataLst>
    <p:extLst>
      <p:ext uri="{BB962C8B-B14F-4D97-AF65-F5344CB8AC3E}">
        <p14:creationId xmlns:p14="http://schemas.microsoft.com/office/powerpoint/2010/main" val="2290902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Vehicular</a:t>
            </a:r>
          </a:p>
        </p:txBody>
      </p:sp>
      <p:sp>
        <p:nvSpPr>
          <p:cNvPr id="3" name="Content Placeholder 2"/>
          <p:cNvSpPr>
            <a:spLocks noGrp="1"/>
          </p:cNvSpPr>
          <p:nvPr>
            <p:ph idx="1"/>
          </p:nvPr>
        </p:nvSpPr>
        <p:spPr/>
        <p:txBody>
          <a:bodyPr>
            <a:normAutofit lnSpcReduction="10000"/>
          </a:bodyPr>
          <a:lstStyle/>
          <a:p>
            <a:pPr lvl="0"/>
            <a:r>
              <a:rPr lang="en-US" dirty="0" smtClean="0"/>
              <a:t>Amplifiers</a:t>
            </a:r>
          </a:p>
          <a:p>
            <a:pPr marL="514350" indent="-514350">
              <a:buFont typeface="+mj-lt"/>
              <a:buAutoNum type="arabicPeriod"/>
            </a:pPr>
            <a:r>
              <a:rPr lang="en-US" dirty="0" smtClean="0"/>
              <a:t>Verify </a:t>
            </a:r>
            <a:r>
              <a:rPr lang="en-US" dirty="0"/>
              <a:t>that after connecting to the loop amplifier, the amplifier has been adjusted as per the manufacturer’s instructions to obtain the necessary </a:t>
            </a:r>
            <a:r>
              <a:rPr lang="en-US" dirty="0" smtClean="0"/>
              <a:t>sensitivity</a:t>
            </a:r>
          </a:p>
          <a:p>
            <a:pPr marL="914400" lvl="1" indent="-514350"/>
            <a:r>
              <a:rPr lang="en-US" dirty="0" smtClean="0"/>
              <a:t>Verify </a:t>
            </a:r>
            <a:r>
              <a:rPr lang="en-US" dirty="0"/>
              <a:t>that no “false” calls are being placed by traffic moving in the opposite </a:t>
            </a:r>
            <a:r>
              <a:rPr lang="en-US" dirty="0" smtClean="0"/>
              <a:t>direction</a:t>
            </a:r>
            <a:endParaRPr lang="en-US" dirty="0"/>
          </a:p>
          <a:p>
            <a:pPr marL="514350" indent="-514350">
              <a:buFont typeface="+mj-lt"/>
              <a:buAutoNum type="arabicPeriod"/>
            </a:pPr>
            <a:r>
              <a:rPr lang="en-US" dirty="0" smtClean="0"/>
              <a:t>Verify </a:t>
            </a:r>
            <a:r>
              <a:rPr lang="en-US" dirty="0"/>
              <a:t>the loop amplifiers are labeled with the correct phase and </a:t>
            </a:r>
            <a:r>
              <a:rPr lang="en-US" dirty="0" smtClean="0"/>
              <a:t>movement </a:t>
            </a:r>
            <a:endParaRPr lang="en-US" dirty="0"/>
          </a:p>
        </p:txBody>
      </p:sp>
      <p:pic>
        <p:nvPicPr>
          <p:cNvPr id="1026" name="Picture 2"/>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1524000" y="1219200"/>
            <a:ext cx="7162800" cy="5443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1105783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 calcmode="lin" valueType="num">
                                      <p:cBhvr>
                                        <p:cTn id="14" dur="500" fill="hold"/>
                                        <p:tgtEl>
                                          <p:spTgt spid="1026"/>
                                        </p:tgtEl>
                                        <p:attrNameLst>
                                          <p:attrName>ppt_w</p:attrName>
                                        </p:attrNameLst>
                                      </p:cBhvr>
                                      <p:tavLst>
                                        <p:tav tm="0">
                                          <p:val>
                                            <p:fltVal val="0"/>
                                          </p:val>
                                        </p:tav>
                                        <p:tav tm="100000">
                                          <p:val>
                                            <p:strVal val="#ppt_w"/>
                                          </p:val>
                                        </p:tav>
                                      </p:tavLst>
                                    </p:anim>
                                    <p:anim calcmode="lin" valueType="num">
                                      <p:cBhvr>
                                        <p:cTn id="15" dur="500" fill="hold"/>
                                        <p:tgtEl>
                                          <p:spTgt spid="1026"/>
                                        </p:tgtEl>
                                        <p:attrNameLst>
                                          <p:attrName>ppt_h</p:attrName>
                                        </p:attrNameLst>
                                      </p:cBhvr>
                                      <p:tavLst>
                                        <p:tav tm="0">
                                          <p:val>
                                            <p:fltVal val="0"/>
                                          </p:val>
                                        </p:tav>
                                        <p:tav tm="100000">
                                          <p:val>
                                            <p:strVal val="#ppt_h"/>
                                          </p:val>
                                        </p:tav>
                                      </p:tavLst>
                                    </p:anim>
                                    <p:animEffect transition="in" filter="fade">
                                      <p:cBhvr>
                                        <p:cTn id="16"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Vehicular</a:t>
            </a:r>
          </a:p>
        </p:txBody>
      </p:sp>
      <p:sp>
        <p:nvSpPr>
          <p:cNvPr id="3" name="Content Placeholder 2"/>
          <p:cNvSpPr>
            <a:spLocks noGrp="1"/>
          </p:cNvSpPr>
          <p:nvPr>
            <p:ph idx="1"/>
          </p:nvPr>
        </p:nvSpPr>
        <p:spPr>
          <a:xfrm>
            <a:off x="1219200" y="1433648"/>
            <a:ext cx="3658348" cy="5275373"/>
          </a:xfrm>
        </p:spPr>
        <p:txBody>
          <a:bodyPr>
            <a:normAutofit lnSpcReduction="10000"/>
          </a:bodyPr>
          <a:lstStyle/>
          <a:p>
            <a:r>
              <a:rPr lang="en-US" dirty="0" smtClean="0"/>
              <a:t>Vehicular</a:t>
            </a:r>
          </a:p>
          <a:p>
            <a:pPr lvl="1"/>
            <a:r>
              <a:rPr lang="en-US" dirty="0" smtClean="0"/>
              <a:t>Video Detection</a:t>
            </a:r>
            <a:endParaRPr lang="en-US" dirty="0"/>
          </a:p>
          <a:p>
            <a:pPr marL="971550" lvl="1" indent="-514350">
              <a:buFont typeface="+mj-lt"/>
              <a:buAutoNum type="arabicPeriod"/>
            </a:pPr>
            <a:r>
              <a:rPr lang="en-US" dirty="0"/>
              <a:t>Verify the video detection camera is mounted at the highest point possible.</a:t>
            </a:r>
          </a:p>
          <a:p>
            <a:pPr marL="971550" lvl="1" indent="-514350">
              <a:buFont typeface="+mj-lt"/>
              <a:buAutoNum type="arabicPeriod"/>
            </a:pPr>
            <a:r>
              <a:rPr lang="en-US" dirty="0"/>
              <a:t>Verify that each camera is provided with a sun shield</a:t>
            </a:r>
            <a:r>
              <a:rPr lang="en-US" dirty="0" smtClean="0"/>
              <a:t>.</a:t>
            </a:r>
            <a:endParaRPr lang="en-US" dirty="0"/>
          </a:p>
        </p:txBody>
      </p:sp>
      <p:pic>
        <p:nvPicPr>
          <p:cNvPr id="23555" name="Picture 3"/>
          <p:cNvPicPr>
            <a:picLocks noChangeAspect="1" noChangeArrowheads="1"/>
          </p:cNvPicPr>
          <p:nvPr>
            <p:custDataLst>
              <p:tags r:id="rId2"/>
            </p:custDataLst>
          </p:nvPr>
        </p:nvPicPr>
        <p:blipFill rotWithShape="1">
          <a:blip r:embed="rId5" cstate="print">
            <a:extLst>
              <a:ext uri="{28A0092B-C50C-407E-A947-70E740481C1C}">
                <a14:useLocalDpi xmlns:a14="http://schemas.microsoft.com/office/drawing/2010/main" val="0"/>
              </a:ext>
            </a:extLst>
          </a:blip>
          <a:srcRect r="50000"/>
          <a:stretch/>
        </p:blipFill>
        <p:spPr bwMode="auto">
          <a:xfrm>
            <a:off x="4877548" y="1295400"/>
            <a:ext cx="4844302" cy="5598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67421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3555"/>
                                        </p:tgtEl>
                                        <p:attrNameLst>
                                          <p:attrName>style.visibility</p:attrName>
                                        </p:attrNameLst>
                                      </p:cBhvr>
                                      <p:to>
                                        <p:strVal val="visible"/>
                                      </p:to>
                                    </p:set>
                                    <p:anim calcmode="lin" valueType="num">
                                      <p:cBhvr>
                                        <p:cTn id="7" dur="500" fill="hold"/>
                                        <p:tgtEl>
                                          <p:spTgt spid="23555"/>
                                        </p:tgtEl>
                                        <p:attrNameLst>
                                          <p:attrName>ppt_w</p:attrName>
                                        </p:attrNameLst>
                                      </p:cBhvr>
                                      <p:tavLst>
                                        <p:tav tm="0">
                                          <p:val>
                                            <p:fltVal val="0"/>
                                          </p:val>
                                        </p:tav>
                                        <p:tav tm="100000">
                                          <p:val>
                                            <p:strVal val="#ppt_w"/>
                                          </p:val>
                                        </p:tav>
                                      </p:tavLst>
                                    </p:anim>
                                    <p:anim calcmode="lin" valueType="num">
                                      <p:cBhvr>
                                        <p:cTn id="8" dur="500" fill="hold"/>
                                        <p:tgtEl>
                                          <p:spTgt spid="23555"/>
                                        </p:tgtEl>
                                        <p:attrNameLst>
                                          <p:attrName>ppt_h</p:attrName>
                                        </p:attrNameLst>
                                      </p:cBhvr>
                                      <p:tavLst>
                                        <p:tav tm="0">
                                          <p:val>
                                            <p:fltVal val="0"/>
                                          </p:val>
                                        </p:tav>
                                        <p:tav tm="100000">
                                          <p:val>
                                            <p:strVal val="#ppt_h"/>
                                          </p:val>
                                        </p:tav>
                                      </p:tavLst>
                                    </p:anim>
                                    <p:animEffect transition="in" filter="fade">
                                      <p:cBhvr>
                                        <p:cTn id="9" dur="500"/>
                                        <p:tgtEl>
                                          <p:spTgt spid="235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Vehicular</a:t>
            </a:r>
          </a:p>
        </p:txBody>
      </p:sp>
      <p:sp>
        <p:nvSpPr>
          <p:cNvPr id="3" name="Content Placeholder 2"/>
          <p:cNvSpPr>
            <a:spLocks noGrp="1"/>
          </p:cNvSpPr>
          <p:nvPr>
            <p:ph idx="1"/>
          </p:nvPr>
        </p:nvSpPr>
        <p:spPr/>
        <p:txBody>
          <a:bodyPr>
            <a:normAutofit/>
          </a:bodyPr>
          <a:lstStyle/>
          <a:p>
            <a:r>
              <a:rPr lang="en-US" dirty="0" smtClean="0"/>
              <a:t>Vehicular</a:t>
            </a:r>
          </a:p>
          <a:p>
            <a:pPr lvl="1"/>
            <a:r>
              <a:rPr lang="en-US" dirty="0" smtClean="0"/>
              <a:t>Video Detection</a:t>
            </a:r>
            <a:endParaRPr lang="en-US" dirty="0"/>
          </a:p>
          <a:p>
            <a:pPr marL="971550" lvl="1" indent="-514350">
              <a:buFont typeface="+mj-lt"/>
              <a:buAutoNum type="arabicPeriod" startAt="3"/>
            </a:pPr>
            <a:r>
              <a:rPr lang="en-US" dirty="0" smtClean="0"/>
              <a:t>Verify </a:t>
            </a:r>
            <a:r>
              <a:rPr lang="en-US" dirty="0"/>
              <a:t>that all cables and connections are per the manufacturer’s </a:t>
            </a:r>
            <a:r>
              <a:rPr lang="en-US" dirty="0" smtClean="0"/>
              <a:t>specifications</a:t>
            </a:r>
            <a:endParaRPr lang="en-US" dirty="0"/>
          </a:p>
          <a:p>
            <a:pPr marL="971550" lvl="1" indent="-514350">
              <a:buFont typeface="+mj-lt"/>
              <a:buAutoNum type="arabicPeriod" startAt="3"/>
            </a:pPr>
            <a:r>
              <a:rPr lang="en-US" dirty="0"/>
              <a:t>Verify that each zone of video detection on the plans is covered by the </a:t>
            </a:r>
            <a:r>
              <a:rPr lang="en-US" dirty="0" smtClean="0"/>
              <a:t>system</a:t>
            </a:r>
          </a:p>
        </p:txBody>
      </p:sp>
    </p:spTree>
    <p:custDataLst>
      <p:tags r:id="rId1"/>
    </p:custDataLst>
    <p:extLst>
      <p:ext uri="{BB962C8B-B14F-4D97-AF65-F5344CB8AC3E}">
        <p14:creationId xmlns:p14="http://schemas.microsoft.com/office/powerpoint/2010/main" val="949730985"/>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Pedestrian Pushbuttons</a:t>
            </a:r>
          </a:p>
        </p:txBody>
      </p:sp>
      <p:sp>
        <p:nvSpPr>
          <p:cNvPr id="3" name="Content Placeholder 2"/>
          <p:cNvSpPr>
            <a:spLocks noGrp="1"/>
          </p:cNvSpPr>
          <p:nvPr>
            <p:ph idx="1"/>
          </p:nvPr>
        </p:nvSpPr>
        <p:spPr>
          <a:xfrm>
            <a:off x="1295400" y="1433648"/>
            <a:ext cx="7696200" cy="5275373"/>
          </a:xfrm>
        </p:spPr>
        <p:txBody>
          <a:bodyPr>
            <a:normAutofit/>
          </a:bodyPr>
          <a:lstStyle/>
          <a:p>
            <a:r>
              <a:rPr lang="en-US" b="1" dirty="0"/>
              <a:t>Pedestrian </a:t>
            </a:r>
            <a:r>
              <a:rPr lang="en-US" b="1" dirty="0" smtClean="0"/>
              <a:t>Pushbuttons</a:t>
            </a:r>
          </a:p>
          <a:p>
            <a:pPr lvl="1"/>
            <a:r>
              <a:rPr lang="en-US" b="1" dirty="0"/>
              <a:t>Standard Pushbutton</a:t>
            </a:r>
          </a:p>
          <a:p>
            <a:pPr marL="971550" lvl="1" indent="-514350">
              <a:buFont typeface="+mj-lt"/>
              <a:buAutoNum type="arabicPeriod"/>
            </a:pPr>
            <a:r>
              <a:rPr lang="en-US" dirty="0"/>
              <a:t>Verify the pedestrian pushbutton is installed so the centerline of the pushbutton is between 40” to 44” above the top of the foundation</a:t>
            </a:r>
            <a:r>
              <a:rPr lang="en-US" dirty="0" smtClean="0"/>
              <a:t>.</a:t>
            </a:r>
          </a:p>
          <a:p>
            <a:pPr marL="971550" lvl="1" indent="-514350">
              <a:buFont typeface="+mj-lt"/>
              <a:buAutoNum type="arabicPeriod"/>
            </a:pPr>
            <a:r>
              <a:rPr lang="en-US" dirty="0"/>
              <a:t>Verify the pedestrian pushbuttons are at least 2” in diameter.</a:t>
            </a:r>
          </a:p>
          <a:p>
            <a:pPr marL="971550" lvl="1" indent="-514350">
              <a:buFont typeface="+mj-lt"/>
              <a:buAutoNum type="arabicPeriod"/>
            </a:pPr>
            <a:endParaRPr lang="en-US" dirty="0"/>
          </a:p>
          <a:p>
            <a:pPr lvl="2"/>
            <a:endParaRPr lang="en-US" dirty="0"/>
          </a:p>
        </p:txBody>
      </p:sp>
    </p:spTree>
    <p:custDataLst>
      <p:tags r:id="rId1"/>
    </p:custDataLst>
    <p:extLst>
      <p:ext uri="{BB962C8B-B14F-4D97-AF65-F5344CB8AC3E}">
        <p14:creationId xmlns:p14="http://schemas.microsoft.com/office/powerpoint/2010/main" val="617150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Pedestrian Pushbuttons</a:t>
            </a:r>
          </a:p>
        </p:txBody>
      </p:sp>
      <p:sp>
        <p:nvSpPr>
          <p:cNvPr id="3" name="Content Placeholder 2"/>
          <p:cNvSpPr>
            <a:spLocks noGrp="1"/>
          </p:cNvSpPr>
          <p:nvPr>
            <p:ph idx="1"/>
          </p:nvPr>
        </p:nvSpPr>
        <p:spPr>
          <a:xfrm>
            <a:off x="1295400" y="1433648"/>
            <a:ext cx="5334000" cy="5275373"/>
          </a:xfrm>
        </p:spPr>
        <p:txBody>
          <a:bodyPr>
            <a:normAutofit fontScale="92500" lnSpcReduction="20000"/>
          </a:bodyPr>
          <a:lstStyle/>
          <a:p>
            <a:pPr marL="514350" lvl="0" indent="-514350">
              <a:buFont typeface="+mj-lt"/>
              <a:buAutoNum type="arabicPeriod" startAt="3"/>
            </a:pPr>
            <a:r>
              <a:rPr lang="en-US" dirty="0" smtClean="0"/>
              <a:t>Verify </a:t>
            </a:r>
            <a:r>
              <a:rPr lang="en-US" dirty="0"/>
              <a:t>that pushbuttons are located as per the plan. Coordinate with the District Signal Supervisor regarding any changes or questions prior to installation. </a:t>
            </a:r>
            <a:r>
              <a:rPr lang="en-US" dirty="0" smtClean="0"/>
              <a:t>TC-8803</a:t>
            </a:r>
            <a:endParaRPr lang="en-US" dirty="0"/>
          </a:p>
          <a:p>
            <a:pPr marL="514350" lvl="0" indent="-514350">
              <a:buFont typeface="+mj-lt"/>
              <a:buAutoNum type="arabicPeriod" startAt="3"/>
            </a:pPr>
            <a:r>
              <a:rPr lang="en-US" dirty="0"/>
              <a:t>Verify that </a:t>
            </a:r>
            <a:r>
              <a:rPr lang="en-US" dirty="0" smtClean="0"/>
              <a:t>vandal-proof </a:t>
            </a:r>
            <a:r>
              <a:rPr lang="en-US" dirty="0"/>
              <a:t>(difficult to remove without special tools) stainless steel hardware is used to attach the pushbutton to the support</a:t>
            </a:r>
            <a:r>
              <a:rPr lang="en-US" dirty="0" smtClean="0"/>
              <a:t>.</a:t>
            </a:r>
            <a:endParaRPr lang="en-US" dirty="0"/>
          </a:p>
        </p:txBody>
      </p:sp>
      <p:pic>
        <p:nvPicPr>
          <p:cNvPr id="5" name="Picture 2"/>
          <p:cNvPicPr>
            <a:picLocks noChangeAspect="1" noChangeArrowheads="1"/>
          </p:cNvPicPr>
          <p:nvPr>
            <p:custDataLst>
              <p:tags r:id="rId2"/>
            </p:custDataLst>
          </p:nvPr>
        </p:nvPicPr>
        <p:blipFill rotWithShape="1">
          <a:blip r:embed="rId5" cstate="print">
            <a:extLst>
              <a:ext uri="{28A0092B-C50C-407E-A947-70E740481C1C}">
                <a14:useLocalDpi xmlns:a14="http://schemas.microsoft.com/office/drawing/2010/main" val="0"/>
              </a:ext>
            </a:extLst>
          </a:blip>
          <a:srcRect r="60427"/>
          <a:stretch/>
        </p:blipFill>
        <p:spPr bwMode="auto">
          <a:xfrm>
            <a:off x="6629400" y="1857233"/>
            <a:ext cx="2387221" cy="4360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88118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Pedestrian Pushbuttons</a:t>
            </a:r>
          </a:p>
        </p:txBody>
      </p:sp>
      <p:sp>
        <p:nvSpPr>
          <p:cNvPr id="3" name="Content Placeholder 2"/>
          <p:cNvSpPr>
            <a:spLocks noGrp="1"/>
          </p:cNvSpPr>
          <p:nvPr>
            <p:ph idx="1"/>
          </p:nvPr>
        </p:nvSpPr>
        <p:spPr>
          <a:xfrm>
            <a:off x="1295400" y="1433648"/>
            <a:ext cx="5334000" cy="5521512"/>
          </a:xfrm>
        </p:spPr>
        <p:txBody>
          <a:bodyPr>
            <a:spAutoFit/>
          </a:bodyPr>
          <a:lstStyle/>
          <a:p>
            <a:pPr marL="514350" lvl="0" indent="-514350">
              <a:buFont typeface="+mj-lt"/>
              <a:buAutoNum type="arabicPeriod" startAt="5"/>
            </a:pPr>
            <a:r>
              <a:rPr lang="en-US" sz="2800" dirty="0" smtClean="0"/>
              <a:t>Verify </a:t>
            </a:r>
            <a:r>
              <a:rPr lang="en-US" sz="2800" dirty="0"/>
              <a:t>the hole in the support was </a:t>
            </a:r>
            <a:r>
              <a:rPr lang="en-US" sz="2800" dirty="0" smtClean="0"/>
              <a:t>de-burred </a:t>
            </a:r>
            <a:r>
              <a:rPr lang="en-US" sz="2800" dirty="0"/>
              <a:t>after drilling but prior to cable installation.</a:t>
            </a:r>
          </a:p>
          <a:p>
            <a:pPr marL="514350" lvl="0" indent="-514350">
              <a:buFont typeface="+mj-lt"/>
              <a:buAutoNum type="arabicPeriod" startAt="5"/>
            </a:pPr>
            <a:r>
              <a:rPr lang="en-US" sz="2800" dirty="0"/>
              <a:t>Verify that sealant was placed at the top of the pushbutton where it contacts the support.</a:t>
            </a:r>
          </a:p>
          <a:p>
            <a:pPr marL="514350" lvl="0" indent="-514350">
              <a:buFont typeface="+mj-lt"/>
              <a:buAutoNum type="arabicPeriod" startAt="5"/>
            </a:pPr>
            <a:r>
              <a:rPr lang="en-US" sz="2800" dirty="0"/>
              <a:t>Verify by field test that the proper phase and timing is called when the pushbutton is actuated.</a:t>
            </a:r>
          </a:p>
          <a:p>
            <a:pPr marL="971550" lvl="1" indent="-514350">
              <a:buFont typeface="+mj-lt"/>
              <a:buAutoNum type="arabicPeriod" startAt="3"/>
            </a:pPr>
            <a:endParaRPr lang="en-US" sz="2400" dirty="0"/>
          </a:p>
        </p:txBody>
      </p:sp>
      <p:pic>
        <p:nvPicPr>
          <p:cNvPr id="5" name="Picture 2"/>
          <p:cNvPicPr>
            <a:picLocks noChangeAspect="1" noChangeArrowheads="1"/>
          </p:cNvPicPr>
          <p:nvPr>
            <p:custDataLst>
              <p:tags r:id="rId2"/>
            </p:custDataLst>
          </p:nvPr>
        </p:nvPicPr>
        <p:blipFill rotWithShape="1">
          <a:blip r:embed="rId5" cstate="print">
            <a:extLst>
              <a:ext uri="{28A0092B-C50C-407E-A947-70E740481C1C}">
                <a14:useLocalDpi xmlns:a14="http://schemas.microsoft.com/office/drawing/2010/main" val="0"/>
              </a:ext>
            </a:extLst>
          </a:blip>
          <a:srcRect r="60427"/>
          <a:stretch/>
        </p:blipFill>
        <p:spPr bwMode="auto">
          <a:xfrm>
            <a:off x="6629400" y="1857233"/>
            <a:ext cx="2387221" cy="4360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447431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Accessible Pedestrian Signal</a:t>
            </a:r>
          </a:p>
        </p:txBody>
      </p:sp>
      <p:sp>
        <p:nvSpPr>
          <p:cNvPr id="3" name="Content Placeholder 2"/>
          <p:cNvSpPr>
            <a:spLocks noGrp="1"/>
          </p:cNvSpPr>
          <p:nvPr>
            <p:ph idx="1"/>
          </p:nvPr>
        </p:nvSpPr>
        <p:spPr/>
        <p:txBody>
          <a:bodyPr>
            <a:normAutofit/>
          </a:bodyPr>
          <a:lstStyle/>
          <a:p>
            <a:r>
              <a:rPr lang="en-US" b="1" dirty="0"/>
              <a:t>Accessible Pedestrian Signal</a:t>
            </a:r>
          </a:p>
          <a:p>
            <a:pPr marL="914400" lvl="1" indent="-514350">
              <a:buFont typeface="+mj-lt"/>
              <a:buAutoNum type="arabicPeriod"/>
            </a:pPr>
            <a:r>
              <a:rPr lang="en-US" dirty="0"/>
              <a:t>Verify the pedestrian pushbuttons are at least 2” in diameter.</a:t>
            </a:r>
          </a:p>
          <a:p>
            <a:pPr marL="914400" lvl="1" indent="-514350">
              <a:buFont typeface="+mj-lt"/>
              <a:buAutoNum type="arabicPeriod"/>
            </a:pPr>
            <a:r>
              <a:rPr lang="en-US" dirty="0"/>
              <a:t>Verify that pushbuttons are located as per the plan. Coordinate with the District Signal Supervisor regarding any changes or questions prior to installation. </a:t>
            </a:r>
            <a:r>
              <a:rPr lang="en-US" dirty="0" smtClean="0"/>
              <a:t>TC-8803</a:t>
            </a:r>
            <a:endParaRPr lang="en-US" dirty="0"/>
          </a:p>
          <a:p>
            <a:pPr marL="914400" lvl="1" indent="-514350">
              <a:buFont typeface="+mj-lt"/>
              <a:buAutoNum type="arabicPeriod"/>
            </a:pPr>
            <a:r>
              <a:rPr lang="en-US" dirty="0"/>
              <a:t>Verify that </a:t>
            </a:r>
            <a:r>
              <a:rPr lang="en-US" dirty="0" smtClean="0"/>
              <a:t>vandal-proof </a:t>
            </a:r>
            <a:r>
              <a:rPr lang="en-US" dirty="0"/>
              <a:t>(difficult to remove without special tools) stainless steel hardware was used to attach the pushbutton to the support</a:t>
            </a:r>
            <a:r>
              <a:rPr lang="en-US" dirty="0" smtClean="0"/>
              <a:t>.</a:t>
            </a:r>
            <a:endParaRPr lang="en-US" dirty="0"/>
          </a:p>
        </p:txBody>
      </p:sp>
    </p:spTree>
    <p:custDataLst>
      <p:tags r:id="rId1"/>
    </p:custDataLst>
    <p:extLst>
      <p:ext uri="{BB962C8B-B14F-4D97-AF65-F5344CB8AC3E}">
        <p14:creationId xmlns:p14="http://schemas.microsoft.com/office/powerpoint/2010/main" val="617150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Accessible Pedestrian Signal</a:t>
            </a:r>
          </a:p>
        </p:txBody>
      </p:sp>
      <p:sp>
        <p:nvSpPr>
          <p:cNvPr id="3" name="Content Placeholder 2"/>
          <p:cNvSpPr>
            <a:spLocks noGrp="1"/>
          </p:cNvSpPr>
          <p:nvPr>
            <p:ph idx="1"/>
          </p:nvPr>
        </p:nvSpPr>
        <p:spPr/>
        <p:txBody>
          <a:bodyPr>
            <a:normAutofit fontScale="92500"/>
          </a:bodyPr>
          <a:lstStyle/>
          <a:p>
            <a:r>
              <a:rPr lang="en-US" b="1" dirty="0"/>
              <a:t>Accessible Pedestrian Signal</a:t>
            </a:r>
          </a:p>
          <a:p>
            <a:pPr marL="914400" lvl="1" indent="-514350">
              <a:buFont typeface="+mj-lt"/>
              <a:buAutoNum type="arabicPeriod" startAt="4"/>
            </a:pPr>
            <a:r>
              <a:rPr lang="en-US" dirty="0" smtClean="0"/>
              <a:t>Verify </a:t>
            </a:r>
            <a:r>
              <a:rPr lang="en-US" dirty="0"/>
              <a:t>the hole in the support was </a:t>
            </a:r>
            <a:r>
              <a:rPr lang="en-US" dirty="0" smtClean="0"/>
              <a:t>de-burred </a:t>
            </a:r>
            <a:r>
              <a:rPr lang="en-US" dirty="0"/>
              <a:t>after drilling but prior to cable installation.</a:t>
            </a:r>
          </a:p>
          <a:p>
            <a:pPr marL="914400" lvl="1" indent="-514350">
              <a:buFont typeface="+mj-lt"/>
              <a:buAutoNum type="arabicPeriod" startAt="4"/>
            </a:pPr>
            <a:r>
              <a:rPr lang="en-US" dirty="0"/>
              <a:t>Verify that pushbutton, speaker and </a:t>
            </a:r>
            <a:r>
              <a:rPr lang="en-US" dirty="0" err="1"/>
              <a:t>vibrotactile</a:t>
            </a:r>
            <a:r>
              <a:rPr lang="en-US" dirty="0"/>
              <a:t> device are attached to the support with the proper orientation to the applicable crosswalk. Verify that speakers are not attached to pedestrian indications.</a:t>
            </a:r>
          </a:p>
          <a:p>
            <a:pPr marL="914400" lvl="1" indent="-514350">
              <a:buFont typeface="+mj-lt"/>
              <a:buAutoNum type="arabicPeriod" startAt="4"/>
            </a:pPr>
            <a:r>
              <a:rPr lang="en-US" dirty="0"/>
              <a:t>Verify that sealant was placed at the top of the pushbutton, speaker and </a:t>
            </a:r>
            <a:r>
              <a:rPr lang="en-US" dirty="0" err="1"/>
              <a:t>vibrotactile</a:t>
            </a:r>
            <a:r>
              <a:rPr lang="en-US" dirty="0"/>
              <a:t> device where they contact the support</a:t>
            </a:r>
            <a:r>
              <a:rPr lang="en-US" dirty="0" smtClean="0"/>
              <a:t>.</a:t>
            </a:r>
            <a:endParaRPr lang="en-US" dirty="0"/>
          </a:p>
        </p:txBody>
      </p:sp>
    </p:spTree>
    <p:custDataLst>
      <p:tags r:id="rId1"/>
    </p:custDataLst>
    <p:extLst>
      <p:ext uri="{BB962C8B-B14F-4D97-AF65-F5344CB8AC3E}">
        <p14:creationId xmlns:p14="http://schemas.microsoft.com/office/powerpoint/2010/main" val="3748555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Accessible Pedestrian Signal</a:t>
            </a:r>
          </a:p>
        </p:txBody>
      </p:sp>
      <p:sp>
        <p:nvSpPr>
          <p:cNvPr id="3" name="Content Placeholder 2"/>
          <p:cNvSpPr>
            <a:spLocks noGrp="1"/>
          </p:cNvSpPr>
          <p:nvPr>
            <p:ph idx="1"/>
          </p:nvPr>
        </p:nvSpPr>
        <p:spPr/>
        <p:txBody>
          <a:bodyPr>
            <a:normAutofit fontScale="92500" lnSpcReduction="10000"/>
          </a:bodyPr>
          <a:lstStyle/>
          <a:p>
            <a:r>
              <a:rPr lang="en-US" b="1" dirty="0"/>
              <a:t>Accessible Pedestrian Signal</a:t>
            </a:r>
          </a:p>
          <a:p>
            <a:pPr marL="914400" lvl="1" indent="-514350">
              <a:buFont typeface="+mj-lt"/>
              <a:buAutoNum type="arabicPeriod" startAt="7"/>
            </a:pPr>
            <a:r>
              <a:rPr lang="en-US" dirty="0" smtClean="0"/>
              <a:t>Coordinate </a:t>
            </a:r>
            <a:r>
              <a:rPr lang="en-US" dirty="0"/>
              <a:t>with the District Traffic Signal Supervisor to verify the types of audio messages to be used.</a:t>
            </a:r>
          </a:p>
          <a:p>
            <a:pPr marL="914400" lvl="1" indent="-514350">
              <a:buFont typeface="+mj-lt"/>
              <a:buAutoNum type="arabicPeriod" startAt="7"/>
            </a:pPr>
            <a:r>
              <a:rPr lang="en-US" dirty="0"/>
              <a:t>Verify by field test the proper phase, audio messages and timing are called when actuated.</a:t>
            </a:r>
          </a:p>
          <a:p>
            <a:pPr marL="914400" lvl="1" indent="-514350">
              <a:buFont typeface="+mj-lt"/>
              <a:buAutoNum type="arabicPeriod" startAt="7"/>
            </a:pPr>
            <a:r>
              <a:rPr lang="en-US" dirty="0"/>
              <a:t>Verify the message displayed/operations of accessible pedestrian signals when emergency vehicle preemption is invoked.</a:t>
            </a:r>
          </a:p>
          <a:p>
            <a:pPr marL="914400" lvl="1" indent="-514350">
              <a:buFont typeface="+mj-lt"/>
              <a:buAutoNum type="arabicPeriod" startAt="7"/>
            </a:pPr>
            <a:r>
              <a:rPr lang="en-US" dirty="0"/>
              <a:t>If volume of pedestrian signals does not self-adjust to ambient noise, manual adjustments will be required.</a:t>
            </a:r>
          </a:p>
        </p:txBody>
      </p:sp>
    </p:spTree>
    <p:custDataLst>
      <p:tags r:id="rId1"/>
    </p:custDataLst>
    <p:extLst>
      <p:ext uri="{BB962C8B-B14F-4D97-AF65-F5344CB8AC3E}">
        <p14:creationId xmlns:p14="http://schemas.microsoft.com/office/powerpoint/2010/main" val="4199513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Miscellaneous Requirements and Information</a:t>
            </a:r>
          </a:p>
        </p:txBody>
      </p:sp>
      <p:sp>
        <p:nvSpPr>
          <p:cNvPr id="3" name="Content Placeholder 2"/>
          <p:cNvSpPr>
            <a:spLocks noGrp="1"/>
          </p:cNvSpPr>
          <p:nvPr>
            <p:ph idx="1"/>
          </p:nvPr>
        </p:nvSpPr>
        <p:spPr>
          <a:xfrm>
            <a:off x="1295400" y="1354027"/>
            <a:ext cx="7620000" cy="5558445"/>
          </a:xfrm>
        </p:spPr>
        <p:txBody>
          <a:bodyPr>
            <a:spAutoFit/>
          </a:bodyPr>
          <a:lstStyle/>
          <a:p>
            <a:pPr lvl="1"/>
            <a:r>
              <a:rPr lang="en-US" sz="3200" dirty="0" smtClean="0"/>
              <a:t>Verify </a:t>
            </a:r>
            <a:r>
              <a:rPr lang="en-US" sz="3200" dirty="0"/>
              <a:t>that, after the new installation is operational, the contractor removes </a:t>
            </a:r>
            <a:r>
              <a:rPr lang="en-US" sz="3200" dirty="0" smtClean="0"/>
              <a:t>all:</a:t>
            </a:r>
          </a:p>
          <a:p>
            <a:pPr lvl="2"/>
            <a:r>
              <a:rPr lang="en-US" sz="2800" dirty="0" smtClean="0"/>
              <a:t>existing </a:t>
            </a:r>
            <a:r>
              <a:rPr lang="en-US" sz="2800" dirty="0"/>
              <a:t>traffic signal supports (including those with traffic </a:t>
            </a:r>
            <a:r>
              <a:rPr lang="en-US" sz="2800" dirty="0" smtClean="0"/>
              <a:t>signals)</a:t>
            </a:r>
          </a:p>
          <a:p>
            <a:pPr lvl="2"/>
            <a:r>
              <a:rPr lang="en-US" sz="2800" dirty="0" smtClean="0"/>
              <a:t>flashing </a:t>
            </a:r>
            <a:r>
              <a:rPr lang="en-US" sz="2800" dirty="0"/>
              <a:t>warning </a:t>
            </a:r>
            <a:r>
              <a:rPr lang="en-US" sz="2800" dirty="0" smtClean="0"/>
              <a:t>devices</a:t>
            </a:r>
          </a:p>
          <a:p>
            <a:pPr lvl="2"/>
            <a:r>
              <a:rPr lang="en-US" sz="2800" dirty="0" smtClean="0"/>
              <a:t>lane </a:t>
            </a:r>
            <a:r>
              <a:rPr lang="en-US" sz="2800" dirty="0"/>
              <a:t>control signs and signal equipment, unless otherwise </a:t>
            </a:r>
            <a:r>
              <a:rPr lang="en-US" sz="2800" dirty="0" smtClean="0"/>
              <a:t>directed</a:t>
            </a:r>
          </a:p>
          <a:p>
            <a:pPr lvl="1"/>
            <a:r>
              <a:rPr lang="en-US" sz="3200" dirty="0" smtClean="0"/>
              <a:t>All </a:t>
            </a:r>
            <a:r>
              <a:rPr lang="en-US" sz="3200" dirty="0"/>
              <a:t>equipment removed shall be returned to the municipal traffic signal owner</a:t>
            </a:r>
            <a:endParaRPr lang="en-US" sz="3200" dirty="0" smtClean="0"/>
          </a:p>
        </p:txBody>
      </p:sp>
    </p:spTree>
    <p:custDataLst>
      <p:tags r:id="rId1"/>
    </p:custDataLst>
    <p:extLst>
      <p:ext uri="{BB962C8B-B14F-4D97-AF65-F5344CB8AC3E}">
        <p14:creationId xmlns:p14="http://schemas.microsoft.com/office/powerpoint/2010/main" val="34259476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Preemption Systems</a:t>
            </a:r>
          </a:p>
        </p:txBody>
      </p:sp>
      <p:sp>
        <p:nvSpPr>
          <p:cNvPr id="3" name="Content Placeholder 2"/>
          <p:cNvSpPr>
            <a:spLocks noGrp="1"/>
          </p:cNvSpPr>
          <p:nvPr>
            <p:ph idx="1"/>
          </p:nvPr>
        </p:nvSpPr>
        <p:spPr/>
        <p:txBody>
          <a:bodyPr>
            <a:normAutofit/>
          </a:bodyPr>
          <a:lstStyle/>
          <a:p>
            <a:r>
              <a:rPr lang="en-US" dirty="0"/>
              <a:t>Preemption </a:t>
            </a:r>
            <a:r>
              <a:rPr lang="en-US" dirty="0" smtClean="0"/>
              <a:t>Systems</a:t>
            </a:r>
          </a:p>
          <a:p>
            <a:pPr marL="914400" lvl="1" indent="-514350">
              <a:buFont typeface="+mj-lt"/>
              <a:buAutoNum type="arabicPeriod"/>
            </a:pPr>
            <a:r>
              <a:rPr lang="en-US" dirty="0"/>
              <a:t>Verify which type of preemption system is required by the plans and specifications</a:t>
            </a:r>
          </a:p>
          <a:p>
            <a:pPr marL="1314450" lvl="2" indent="-514350"/>
            <a:r>
              <a:rPr lang="en-US" dirty="0"/>
              <a:t>Audio,</a:t>
            </a:r>
          </a:p>
          <a:p>
            <a:pPr marL="1314450" lvl="2" indent="-514350"/>
            <a:r>
              <a:rPr lang="en-US" dirty="0"/>
              <a:t>Optical, or</a:t>
            </a:r>
          </a:p>
          <a:p>
            <a:pPr marL="1314450" lvl="2" indent="-514350"/>
            <a:r>
              <a:rPr lang="en-US" dirty="0"/>
              <a:t>Global Positioning Satellite (GPS</a:t>
            </a:r>
            <a:r>
              <a:rPr lang="en-US" dirty="0" smtClean="0"/>
              <a:t>)</a:t>
            </a:r>
            <a:endParaRPr lang="en-US" dirty="0"/>
          </a:p>
        </p:txBody>
      </p:sp>
    </p:spTree>
    <p:custDataLst>
      <p:tags r:id="rId1"/>
    </p:custDataLst>
    <p:extLst>
      <p:ext uri="{BB962C8B-B14F-4D97-AF65-F5344CB8AC3E}">
        <p14:creationId xmlns:p14="http://schemas.microsoft.com/office/powerpoint/2010/main" val="885159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3">
                                            <p:txEl>
                                              <p:pRg st="2" end="2"/>
                                            </p:txEl>
                                          </p:spTgt>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 calcmode="lin" valueType="num">
                                      <p:cBhvr>
                                        <p:cTn id="24"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5"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6" dur="500"/>
                                        <p:tgtEl>
                                          <p:spTgt spid="3">
                                            <p:txEl>
                                              <p:pRg st="3" end="3"/>
                                            </p:txEl>
                                          </p:spTgt>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p:cTn id="29"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0"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Preemption Systems</a:t>
            </a:r>
          </a:p>
        </p:txBody>
      </p:sp>
      <p:sp>
        <p:nvSpPr>
          <p:cNvPr id="3" name="Content Placeholder 2"/>
          <p:cNvSpPr>
            <a:spLocks noGrp="1"/>
          </p:cNvSpPr>
          <p:nvPr>
            <p:ph idx="1"/>
          </p:nvPr>
        </p:nvSpPr>
        <p:spPr/>
        <p:txBody>
          <a:bodyPr>
            <a:normAutofit/>
          </a:bodyPr>
          <a:lstStyle/>
          <a:p>
            <a:r>
              <a:rPr lang="en-US" dirty="0"/>
              <a:t>Preemption </a:t>
            </a:r>
            <a:r>
              <a:rPr lang="en-US" dirty="0" smtClean="0"/>
              <a:t>Systems</a:t>
            </a:r>
          </a:p>
          <a:p>
            <a:pPr marL="914400" lvl="1" indent="-514350">
              <a:buFont typeface="+mj-lt"/>
              <a:buAutoNum type="arabicPeriod" startAt="2"/>
            </a:pPr>
            <a:r>
              <a:rPr lang="en-US" dirty="0" smtClean="0"/>
              <a:t>Verify </a:t>
            </a:r>
            <a:r>
              <a:rPr lang="en-US" dirty="0"/>
              <a:t>the detector/receiver location prior to installation. A minimum distance of 500’ away from the stop bar on the appropriate approach is recommended for a detection of an actuating vehicle.</a:t>
            </a:r>
          </a:p>
          <a:p>
            <a:pPr marL="914400" lvl="1" indent="-514350">
              <a:buFont typeface="+mj-lt"/>
              <a:buAutoNum type="arabicPeriod" startAt="2"/>
            </a:pPr>
            <a:r>
              <a:rPr lang="en-US" dirty="0"/>
              <a:t>Verify that any training requirements called for in the specifications are followed and that appropriate personnel are trained.</a:t>
            </a:r>
          </a:p>
          <a:p>
            <a:endParaRPr lang="en-US" dirty="0"/>
          </a:p>
        </p:txBody>
      </p:sp>
    </p:spTree>
    <p:custDataLst>
      <p:tags r:id="rId1"/>
    </p:custDataLst>
    <p:extLst>
      <p:ext uri="{BB962C8B-B14F-4D97-AF65-F5344CB8AC3E}">
        <p14:creationId xmlns:p14="http://schemas.microsoft.com/office/powerpoint/2010/main" val="545170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Preemption Systems</a:t>
            </a:r>
          </a:p>
        </p:txBody>
      </p:sp>
      <p:sp>
        <p:nvSpPr>
          <p:cNvPr id="3" name="Content Placeholder 2"/>
          <p:cNvSpPr>
            <a:spLocks noGrp="1"/>
          </p:cNvSpPr>
          <p:nvPr>
            <p:ph idx="1"/>
          </p:nvPr>
        </p:nvSpPr>
        <p:spPr/>
        <p:txBody>
          <a:bodyPr>
            <a:normAutofit/>
          </a:bodyPr>
          <a:lstStyle/>
          <a:p>
            <a:r>
              <a:rPr lang="en-US" dirty="0"/>
              <a:t>Preemption </a:t>
            </a:r>
            <a:r>
              <a:rPr lang="en-US" dirty="0" smtClean="0"/>
              <a:t>Systems</a:t>
            </a:r>
          </a:p>
          <a:p>
            <a:pPr marL="914400" lvl="1" indent="-514350">
              <a:buFont typeface="+mj-lt"/>
              <a:buAutoNum type="arabicPeriod" startAt="4"/>
            </a:pPr>
            <a:r>
              <a:rPr lang="en-US" dirty="0" smtClean="0"/>
              <a:t>If </a:t>
            </a:r>
            <a:r>
              <a:rPr lang="en-US" dirty="0"/>
              <a:t>there are issues with detection, work with vendor to test emergency vehicle sirens/emitters to confirm vehicles meet specifications.</a:t>
            </a:r>
          </a:p>
          <a:p>
            <a:pPr marL="914400" lvl="1" indent="-514350">
              <a:buFont typeface="+mj-lt"/>
              <a:buAutoNum type="arabicPeriod" startAt="4"/>
            </a:pPr>
            <a:r>
              <a:rPr lang="en-US" dirty="0"/>
              <a:t>If possible, it is desirable to test the preemption system with the municipality’s actual responding units.</a:t>
            </a:r>
          </a:p>
          <a:p>
            <a:endParaRPr lang="en-US" dirty="0"/>
          </a:p>
        </p:txBody>
      </p:sp>
    </p:spTree>
    <p:custDataLst>
      <p:tags r:id="rId1"/>
    </p:custDataLst>
    <p:extLst>
      <p:ext uri="{BB962C8B-B14F-4D97-AF65-F5344CB8AC3E}">
        <p14:creationId xmlns:p14="http://schemas.microsoft.com/office/powerpoint/2010/main" val="545170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Preemption Systems</a:t>
            </a:r>
          </a:p>
        </p:txBody>
      </p:sp>
      <p:sp>
        <p:nvSpPr>
          <p:cNvPr id="3" name="Content Placeholder 2"/>
          <p:cNvSpPr>
            <a:spLocks noGrp="1"/>
          </p:cNvSpPr>
          <p:nvPr>
            <p:ph idx="1"/>
          </p:nvPr>
        </p:nvSpPr>
        <p:spPr/>
        <p:txBody>
          <a:bodyPr/>
          <a:lstStyle/>
          <a:p>
            <a:r>
              <a:rPr lang="en-US" dirty="0"/>
              <a:t>Other Preemption </a:t>
            </a:r>
            <a:r>
              <a:rPr lang="en-US" dirty="0" smtClean="0"/>
              <a:t>Systems</a:t>
            </a:r>
          </a:p>
          <a:p>
            <a:pPr marL="971550" lvl="1" indent="-514350">
              <a:buFont typeface="+mj-lt"/>
              <a:buAutoNum type="arabicPeriod"/>
            </a:pPr>
            <a:r>
              <a:rPr lang="en-US" dirty="0"/>
              <a:t>Seek guidance from the </a:t>
            </a:r>
            <a:r>
              <a:rPr lang="en-US" dirty="0" err="1"/>
              <a:t>Distric</a:t>
            </a:r>
            <a:r>
              <a:rPr lang="en-US" dirty="0"/>
              <a:t> Traffic Signal Supervisor when railroad preemption or other complex signal operations are indicated.</a:t>
            </a:r>
          </a:p>
          <a:p>
            <a:endParaRPr lang="en-US" dirty="0"/>
          </a:p>
        </p:txBody>
      </p:sp>
    </p:spTree>
    <p:custDataLst>
      <p:tags r:id="rId1"/>
    </p:custDataLst>
    <p:extLst>
      <p:ext uri="{BB962C8B-B14F-4D97-AF65-F5344CB8AC3E}">
        <p14:creationId xmlns:p14="http://schemas.microsoft.com/office/powerpoint/2010/main" val="617150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Pavement </a:t>
            </a:r>
            <a:r>
              <a:rPr lang="en-US" dirty="0"/>
              <a:t>Markings and Signs</a:t>
            </a:r>
          </a:p>
        </p:txBody>
      </p:sp>
      <p:sp>
        <p:nvSpPr>
          <p:cNvPr id="3" name="Content Placeholder 2"/>
          <p:cNvSpPr>
            <a:spLocks noGrp="1"/>
          </p:cNvSpPr>
          <p:nvPr>
            <p:ph idx="1"/>
          </p:nvPr>
        </p:nvSpPr>
        <p:spPr/>
        <p:txBody>
          <a:bodyPr/>
          <a:lstStyle/>
          <a:p>
            <a:r>
              <a:rPr lang="en-US" dirty="0"/>
              <a:t>Pavement Marking </a:t>
            </a:r>
            <a:r>
              <a:rPr lang="en-US" dirty="0" smtClean="0"/>
              <a:t>Locations</a:t>
            </a:r>
          </a:p>
          <a:p>
            <a:pPr marL="914400" lvl="1" indent="-514350">
              <a:buFont typeface="+mj-lt"/>
              <a:buAutoNum type="arabicPeriod"/>
            </a:pPr>
            <a:r>
              <a:rPr lang="en-US" dirty="0"/>
              <a:t>Verify the location of crosswalks and stop lines with the District Traffic Signal Supervisor prior to placement.</a:t>
            </a:r>
          </a:p>
          <a:p>
            <a:pPr marL="914400" lvl="1" indent="-514350">
              <a:buFont typeface="+mj-lt"/>
              <a:buAutoNum type="arabicPeriod"/>
            </a:pPr>
            <a:r>
              <a:rPr lang="en-US" dirty="0"/>
              <a:t>Verify coordination of pavement marking and detection zone locations.</a:t>
            </a:r>
          </a:p>
        </p:txBody>
      </p:sp>
      <p:pic>
        <p:nvPicPr>
          <p:cNvPr id="25602" name="Picture 2"/>
          <p:cNvPicPr>
            <a:picLocks noChangeAspect="1" noChangeArrowheads="1"/>
          </p:cNvPicPr>
          <p:nvPr>
            <p:custDataLst>
              <p:tags r:id="rId2"/>
            </p:custDataLst>
          </p:nvPr>
        </p:nvPicPr>
        <p:blipFill rotWithShape="1">
          <a:blip r:embed="rId5" cstate="print">
            <a:extLst>
              <a:ext uri="{28A0092B-C50C-407E-A947-70E740481C1C}">
                <a14:useLocalDpi xmlns:a14="http://schemas.microsoft.com/office/drawing/2010/main" val="0"/>
              </a:ext>
            </a:extLst>
          </a:blip>
          <a:srcRect r="38333"/>
          <a:stretch/>
        </p:blipFill>
        <p:spPr bwMode="auto">
          <a:xfrm>
            <a:off x="1828801" y="1524000"/>
            <a:ext cx="664646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3143502" y="762000"/>
            <a:ext cx="2637261" cy="461665"/>
          </a:xfrm>
          <a:prstGeom prst="rect">
            <a:avLst/>
          </a:prstGeom>
          <a:noFill/>
        </p:spPr>
        <p:txBody>
          <a:bodyPr wrap="none" lIns="91440" tIns="45720" rIns="91440" bIns="45720">
            <a:spAutoFit/>
          </a:bodyPr>
          <a:lstStyle/>
          <a:p>
            <a:pPr algn="ctr"/>
            <a:r>
              <a:rPr lang="en-US" sz="2400" b="1" dirty="0" smtClean="0">
                <a:ln w="1905"/>
                <a:solidFill>
                  <a:srgbClr val="FFFF00"/>
                </a:solidFill>
                <a:effectLst>
                  <a:innerShdw blurRad="69850" dist="43180" dir="5400000">
                    <a:srgbClr val="000000">
                      <a:alpha val="65000"/>
                    </a:srgbClr>
                  </a:innerShdw>
                </a:effectLst>
              </a:rPr>
              <a:t>Manual </a:t>
            </a:r>
            <a:r>
              <a:rPr lang="en-US" sz="2400" b="1" cap="none" spc="0" dirty="0" smtClean="0">
                <a:ln w="1905"/>
                <a:solidFill>
                  <a:srgbClr val="FFFF00"/>
                </a:solidFill>
                <a:effectLst>
                  <a:innerShdw blurRad="69850" dist="43180" dir="5400000">
                    <a:srgbClr val="000000">
                      <a:alpha val="65000"/>
                    </a:srgbClr>
                  </a:innerShdw>
                </a:effectLst>
              </a:rPr>
              <a:t>Section 6.9</a:t>
            </a:r>
            <a:endParaRPr lang="en-US" sz="2400" b="1" cap="none" spc="0" dirty="0">
              <a:ln w="1905"/>
              <a:solidFill>
                <a:srgbClr val="FFFF00"/>
              </a:solidFill>
              <a:effectLst>
                <a:innerShdw blurRad="69850" dist="43180" dir="5400000">
                  <a:srgbClr val="000000">
                    <a:alpha val="65000"/>
                  </a:srgbClr>
                </a:innerShdw>
              </a:effectLst>
            </a:endParaRPr>
          </a:p>
        </p:txBody>
      </p:sp>
    </p:spTree>
    <p:custDataLst>
      <p:tags r:id="rId1"/>
    </p:custDataLst>
    <p:extLst>
      <p:ext uri="{BB962C8B-B14F-4D97-AF65-F5344CB8AC3E}">
        <p14:creationId xmlns:p14="http://schemas.microsoft.com/office/powerpoint/2010/main" val="2008334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5602"/>
                                        </p:tgtEl>
                                        <p:attrNameLst>
                                          <p:attrName>style.visibility</p:attrName>
                                        </p:attrNameLst>
                                      </p:cBhvr>
                                      <p:to>
                                        <p:strVal val="visible"/>
                                      </p:to>
                                    </p:set>
                                    <p:anim calcmode="lin" valueType="num">
                                      <p:cBhvr>
                                        <p:cTn id="7" dur="500" fill="hold"/>
                                        <p:tgtEl>
                                          <p:spTgt spid="25602"/>
                                        </p:tgtEl>
                                        <p:attrNameLst>
                                          <p:attrName>ppt_w</p:attrName>
                                        </p:attrNameLst>
                                      </p:cBhvr>
                                      <p:tavLst>
                                        <p:tav tm="0">
                                          <p:val>
                                            <p:fltVal val="0"/>
                                          </p:val>
                                        </p:tav>
                                        <p:tav tm="100000">
                                          <p:val>
                                            <p:strVal val="#ppt_w"/>
                                          </p:val>
                                        </p:tav>
                                      </p:tavLst>
                                    </p:anim>
                                    <p:anim calcmode="lin" valueType="num">
                                      <p:cBhvr>
                                        <p:cTn id="8" dur="500" fill="hold"/>
                                        <p:tgtEl>
                                          <p:spTgt spid="25602"/>
                                        </p:tgtEl>
                                        <p:attrNameLst>
                                          <p:attrName>ppt_h</p:attrName>
                                        </p:attrNameLst>
                                      </p:cBhvr>
                                      <p:tavLst>
                                        <p:tav tm="0">
                                          <p:val>
                                            <p:fltVal val="0"/>
                                          </p:val>
                                        </p:tav>
                                        <p:tav tm="100000">
                                          <p:val>
                                            <p:strVal val="#ppt_h"/>
                                          </p:val>
                                        </p:tav>
                                      </p:tavLst>
                                    </p:anim>
                                    <p:animEffect transition="in" filter="fade">
                                      <p:cBhvr>
                                        <p:cTn id="9" dur="500"/>
                                        <p:tgtEl>
                                          <p:spTgt spid="256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Placement of Pavement Marking Material</a:t>
            </a:r>
          </a:p>
        </p:txBody>
      </p:sp>
      <p:sp>
        <p:nvSpPr>
          <p:cNvPr id="3" name="Content Placeholder 2"/>
          <p:cNvSpPr>
            <a:spLocks noGrp="1"/>
          </p:cNvSpPr>
          <p:nvPr>
            <p:ph idx="1"/>
          </p:nvPr>
        </p:nvSpPr>
        <p:spPr>
          <a:xfrm>
            <a:off x="1295400" y="1433648"/>
            <a:ext cx="7848600" cy="5275373"/>
          </a:xfrm>
        </p:spPr>
        <p:txBody>
          <a:bodyPr>
            <a:normAutofit lnSpcReduction="10000"/>
          </a:bodyPr>
          <a:lstStyle/>
          <a:p>
            <a:r>
              <a:rPr lang="en-US" dirty="0"/>
              <a:t>Placement of Pavement Marking </a:t>
            </a:r>
            <a:r>
              <a:rPr lang="en-US" dirty="0" smtClean="0"/>
              <a:t>Material</a:t>
            </a:r>
          </a:p>
          <a:p>
            <a:pPr marL="971550" lvl="1" indent="-514350">
              <a:buFont typeface="+mj-lt"/>
              <a:buAutoNum type="arabicPeriod"/>
            </a:pPr>
            <a:r>
              <a:rPr lang="en-US" dirty="0"/>
              <a:t>Verify the type of pavement marking material called for in the plan is applied in the field.</a:t>
            </a:r>
          </a:p>
          <a:p>
            <a:pPr marL="971550" lvl="1" indent="-514350">
              <a:buFont typeface="+mj-lt"/>
              <a:buAutoNum type="arabicPeriod"/>
            </a:pPr>
            <a:r>
              <a:rPr lang="en-US" dirty="0"/>
              <a:t>Coordinate the application of the pavement marking material with the contractor to ensure the material is applied at the correct time in the project progress and the weather and pavement conditions are in accordance with the manufacturer’s specifications.</a:t>
            </a:r>
          </a:p>
        </p:txBody>
      </p:sp>
      <p:pic>
        <p:nvPicPr>
          <p:cNvPr id="4" name="Picture 3"/>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2362200" y="2392907"/>
            <a:ext cx="6172200" cy="41218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ustDataLst>
      <p:tags r:id="rId1"/>
    </p:custDataLst>
    <p:extLst>
      <p:ext uri="{BB962C8B-B14F-4D97-AF65-F5344CB8AC3E}">
        <p14:creationId xmlns:p14="http://schemas.microsoft.com/office/powerpoint/2010/main" val="3662352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Sign Types and Locations</a:t>
            </a:r>
          </a:p>
        </p:txBody>
      </p:sp>
      <p:sp>
        <p:nvSpPr>
          <p:cNvPr id="3" name="Content Placeholder 2"/>
          <p:cNvSpPr>
            <a:spLocks noGrp="1"/>
          </p:cNvSpPr>
          <p:nvPr>
            <p:ph idx="1"/>
          </p:nvPr>
        </p:nvSpPr>
        <p:spPr>
          <a:xfrm>
            <a:off x="1295400" y="1219200"/>
            <a:ext cx="5715000" cy="5465445"/>
          </a:xfrm>
        </p:spPr>
        <p:txBody>
          <a:bodyPr>
            <a:normAutofit fontScale="85000" lnSpcReduction="20000"/>
          </a:bodyPr>
          <a:lstStyle/>
          <a:p>
            <a:r>
              <a:rPr lang="en-US" dirty="0"/>
              <a:t>Sign Types and </a:t>
            </a:r>
            <a:r>
              <a:rPr lang="en-US" dirty="0" smtClean="0"/>
              <a:t>Locations</a:t>
            </a:r>
          </a:p>
          <a:p>
            <a:pPr marL="971550" lvl="1" indent="-514350">
              <a:buFont typeface="+mj-lt"/>
              <a:buAutoNum type="arabicPeriod"/>
            </a:pPr>
            <a:r>
              <a:rPr lang="en-US" dirty="0"/>
              <a:t>Verify the type of sign installation and location with the District Signal Supervisor prior to </a:t>
            </a:r>
            <a:r>
              <a:rPr lang="en-US" dirty="0" smtClean="0"/>
              <a:t>installation</a:t>
            </a:r>
          </a:p>
          <a:p>
            <a:pPr marL="1371600" lvl="2" indent="-514350"/>
            <a:r>
              <a:rPr lang="en-US" dirty="0" smtClean="0"/>
              <a:t>PUB </a:t>
            </a:r>
            <a:r>
              <a:rPr lang="en-US" dirty="0"/>
              <a:t>111M</a:t>
            </a:r>
          </a:p>
          <a:p>
            <a:pPr marL="971550" lvl="1" indent="-514350">
              <a:buFont typeface="+mj-lt"/>
              <a:buAutoNum type="arabicPeriod"/>
            </a:pPr>
            <a:r>
              <a:rPr lang="en-US" dirty="0"/>
              <a:t>Verify the signs provided are from an approved sign manufacturer and the supplier’s PennDOT identification number is on the back of each </a:t>
            </a:r>
            <a:r>
              <a:rPr lang="en-US" dirty="0" smtClean="0"/>
              <a:t>sign</a:t>
            </a:r>
            <a:endParaRPr lang="en-US" dirty="0"/>
          </a:p>
          <a:p>
            <a:pPr marL="971550" lvl="1" indent="-514350">
              <a:buFont typeface="+mj-lt"/>
              <a:buAutoNum type="arabicPeriod"/>
            </a:pPr>
            <a:r>
              <a:rPr lang="en-US" dirty="0"/>
              <a:t>Verify the date of installation is placed on the back of the sign with a permanent </a:t>
            </a:r>
            <a:r>
              <a:rPr lang="en-US" dirty="0" smtClean="0"/>
              <a:t>marker</a:t>
            </a:r>
            <a:endParaRPr lang="en-US" dirty="0"/>
          </a:p>
          <a:p>
            <a:pPr marL="971550" lvl="1" indent="-514350">
              <a:buFont typeface="+mj-lt"/>
              <a:buAutoNum type="arabicPeriod"/>
            </a:pPr>
            <a:r>
              <a:rPr lang="en-US" dirty="0"/>
              <a:t>Verify the faces of new signs are covered until project conditions are appropriate for their </a:t>
            </a:r>
            <a:r>
              <a:rPr lang="en-US" dirty="0" smtClean="0"/>
              <a:t>display</a:t>
            </a:r>
            <a:endParaRPr lang="en-US" dirty="0"/>
          </a:p>
        </p:txBody>
      </p:sp>
      <p:pic>
        <p:nvPicPr>
          <p:cNvPr id="4" name="Picture 3"/>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7315200" y="1447800"/>
            <a:ext cx="1645920" cy="52368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ustDataLst>
      <p:tags r:id="rId1"/>
    </p:custDataLst>
    <p:extLst>
      <p:ext uri="{BB962C8B-B14F-4D97-AF65-F5344CB8AC3E}">
        <p14:creationId xmlns:p14="http://schemas.microsoft.com/office/powerpoint/2010/main" val="3662352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p:cTn id="26"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7"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8" dur="500"/>
                                        <p:tgtEl>
                                          <p:spTgt spid="3">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 calcmode="lin" valueType="num">
                                      <p:cBhvr>
                                        <p:cTn id="33"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4"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5" dur="500"/>
                                        <p:tgtEl>
                                          <p:spTgt spid="3">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anim calcmode="lin" valueType="num">
                                      <p:cBhvr>
                                        <p:cTn id="40"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1"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4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Traffic </a:t>
            </a:r>
            <a:r>
              <a:rPr lang="en-US" dirty="0"/>
              <a:t>Signal Systems</a:t>
            </a:r>
          </a:p>
        </p:txBody>
      </p:sp>
      <p:sp>
        <p:nvSpPr>
          <p:cNvPr id="3" name="Content Placeholder 2"/>
          <p:cNvSpPr>
            <a:spLocks noGrp="1"/>
          </p:cNvSpPr>
          <p:nvPr>
            <p:ph idx="1"/>
          </p:nvPr>
        </p:nvSpPr>
        <p:spPr/>
        <p:txBody>
          <a:bodyPr/>
          <a:lstStyle/>
          <a:p>
            <a:r>
              <a:rPr lang="en-US" dirty="0" smtClean="0"/>
              <a:t>Refer </a:t>
            </a:r>
            <a:r>
              <a:rPr lang="en-US" dirty="0"/>
              <a:t>to Publication 408 Sections 953 and 1104.04 for further details.</a:t>
            </a:r>
          </a:p>
          <a:p>
            <a:r>
              <a:rPr lang="en-US" dirty="0" smtClean="0"/>
              <a:t>Equipment</a:t>
            </a:r>
          </a:p>
          <a:p>
            <a:pPr marL="971550" lvl="1" indent="-514350">
              <a:buFont typeface="+mj-lt"/>
              <a:buAutoNum type="arabicPeriod"/>
            </a:pPr>
            <a:r>
              <a:rPr lang="en-US" dirty="0"/>
              <a:t>Verify the location of the master controller, master coordinating unit, or server matches the </a:t>
            </a:r>
            <a:r>
              <a:rPr lang="en-US" dirty="0" smtClean="0"/>
              <a:t>plans</a:t>
            </a:r>
            <a:endParaRPr lang="en-US" dirty="0"/>
          </a:p>
          <a:p>
            <a:pPr marL="971550" lvl="1" indent="-514350">
              <a:buFont typeface="+mj-lt"/>
              <a:buAutoNum type="arabicPeriod"/>
            </a:pPr>
            <a:r>
              <a:rPr lang="en-US" dirty="0"/>
              <a:t>Verify the required arrangements have been made with the municipality and the utility that will provide the communications </a:t>
            </a:r>
            <a:r>
              <a:rPr lang="en-US" dirty="0" smtClean="0"/>
              <a:t>connection</a:t>
            </a:r>
            <a:endParaRPr lang="en-US" dirty="0"/>
          </a:p>
          <a:p>
            <a:pPr lvl="1"/>
            <a:endParaRPr lang="en-US" dirty="0"/>
          </a:p>
        </p:txBody>
      </p:sp>
      <p:sp>
        <p:nvSpPr>
          <p:cNvPr id="4" name="Rectangle 3"/>
          <p:cNvSpPr/>
          <p:nvPr/>
        </p:nvSpPr>
        <p:spPr>
          <a:xfrm>
            <a:off x="3065757" y="762000"/>
            <a:ext cx="2792752" cy="461665"/>
          </a:xfrm>
          <a:prstGeom prst="rect">
            <a:avLst/>
          </a:prstGeom>
          <a:noFill/>
        </p:spPr>
        <p:txBody>
          <a:bodyPr wrap="none" lIns="91440" tIns="45720" rIns="91440" bIns="45720">
            <a:spAutoFit/>
          </a:bodyPr>
          <a:lstStyle/>
          <a:p>
            <a:pPr algn="ctr"/>
            <a:r>
              <a:rPr lang="en-US" sz="2400" b="1" dirty="0" smtClean="0">
                <a:ln w="1905"/>
                <a:solidFill>
                  <a:srgbClr val="FFFF00"/>
                </a:solidFill>
                <a:effectLst>
                  <a:innerShdw blurRad="69850" dist="43180" dir="5400000">
                    <a:srgbClr val="000000">
                      <a:alpha val="65000"/>
                    </a:srgbClr>
                  </a:innerShdw>
                </a:effectLst>
              </a:rPr>
              <a:t>Manual </a:t>
            </a:r>
            <a:r>
              <a:rPr lang="en-US" sz="2400" b="1" cap="none" spc="0" dirty="0" smtClean="0">
                <a:ln w="1905"/>
                <a:solidFill>
                  <a:srgbClr val="FFFF00"/>
                </a:solidFill>
                <a:effectLst>
                  <a:innerShdw blurRad="69850" dist="43180" dir="5400000">
                    <a:srgbClr val="000000">
                      <a:alpha val="65000"/>
                    </a:srgbClr>
                  </a:innerShdw>
                </a:effectLst>
              </a:rPr>
              <a:t>Section 6.10</a:t>
            </a:r>
            <a:endParaRPr lang="en-US" sz="2400" b="1" cap="none" spc="0" dirty="0">
              <a:ln w="1905"/>
              <a:solidFill>
                <a:srgbClr val="FFFF00"/>
              </a:solidFill>
              <a:effectLst>
                <a:innerShdw blurRad="69850" dist="43180" dir="5400000">
                  <a:srgbClr val="000000">
                    <a:alpha val="65000"/>
                  </a:srgbClr>
                </a:innerShdw>
              </a:effectLst>
            </a:endParaRPr>
          </a:p>
        </p:txBody>
      </p:sp>
    </p:spTree>
    <p:custDataLst>
      <p:tags r:id="rId1"/>
    </p:custDataLst>
    <p:extLst>
      <p:ext uri="{BB962C8B-B14F-4D97-AF65-F5344CB8AC3E}">
        <p14:creationId xmlns:p14="http://schemas.microsoft.com/office/powerpoint/2010/main" val="2694751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Software</a:t>
            </a:r>
          </a:p>
        </p:txBody>
      </p:sp>
      <p:sp>
        <p:nvSpPr>
          <p:cNvPr id="3" name="Content Placeholder 2"/>
          <p:cNvSpPr>
            <a:spLocks noGrp="1"/>
          </p:cNvSpPr>
          <p:nvPr>
            <p:ph idx="1"/>
          </p:nvPr>
        </p:nvSpPr>
        <p:spPr>
          <a:xfrm>
            <a:off x="1295400" y="1433648"/>
            <a:ext cx="7620000" cy="5398401"/>
          </a:xfrm>
        </p:spPr>
        <p:txBody>
          <a:bodyPr>
            <a:spAutoFit/>
          </a:bodyPr>
          <a:lstStyle/>
          <a:p>
            <a:r>
              <a:rPr lang="en-US" sz="2800" dirty="0" smtClean="0"/>
              <a:t>Software</a:t>
            </a:r>
          </a:p>
          <a:p>
            <a:pPr marL="914400" lvl="1" indent="-514350">
              <a:buFont typeface="+mj-lt"/>
              <a:buAutoNum type="arabicPeriod"/>
            </a:pPr>
            <a:r>
              <a:rPr lang="en-US" sz="2400" dirty="0"/>
              <a:t>Verify the installation of the proper number of traffic signal system software packages, typically two: </a:t>
            </a:r>
            <a:r>
              <a:rPr lang="en-US" sz="2400" dirty="0" smtClean="0"/>
              <a:t>one </a:t>
            </a:r>
            <a:r>
              <a:rPr lang="en-US" sz="2400" dirty="0"/>
              <a:t>package on a designated municipal computer and the other package on a designated Department </a:t>
            </a:r>
            <a:r>
              <a:rPr lang="en-US" sz="2400" dirty="0" smtClean="0"/>
              <a:t>computer</a:t>
            </a:r>
          </a:p>
          <a:p>
            <a:pPr marL="1314450" lvl="2" indent="-514350"/>
            <a:r>
              <a:rPr lang="en-US" sz="2000" dirty="0" smtClean="0"/>
              <a:t>Publication </a:t>
            </a:r>
            <a:r>
              <a:rPr lang="en-US" sz="2000" dirty="0"/>
              <a:t>408 Section </a:t>
            </a:r>
            <a:r>
              <a:rPr lang="en-US" sz="2000" dirty="0" smtClean="0"/>
              <a:t>953.3(d)1</a:t>
            </a:r>
          </a:p>
          <a:p>
            <a:pPr marL="914400" lvl="1" indent="-514350">
              <a:buFont typeface="+mj-lt"/>
              <a:buAutoNum type="arabicPeriod"/>
            </a:pPr>
            <a:r>
              <a:rPr lang="en-US" sz="2400" dirty="0" smtClean="0"/>
              <a:t>Verify that all project-specific intersection graphics, intersection data, overall system mapping, timing plans and other software programming has been completed</a:t>
            </a:r>
          </a:p>
          <a:p>
            <a:pPr marL="1314450" lvl="2" indent="-514350"/>
            <a:r>
              <a:rPr lang="en-US" sz="2000" dirty="0" smtClean="0"/>
              <a:t>Publication 408 Section 953.3(d)2</a:t>
            </a:r>
          </a:p>
          <a:p>
            <a:pPr marL="514350" indent="-514350">
              <a:buFont typeface="+mj-lt"/>
              <a:buAutoNum type="arabicPeriod"/>
            </a:pPr>
            <a:endParaRPr lang="en-US" sz="2800" dirty="0"/>
          </a:p>
        </p:txBody>
      </p:sp>
    </p:spTree>
    <p:custDataLst>
      <p:tags r:id="rId1"/>
    </p:custDataLst>
    <p:extLst>
      <p:ext uri="{BB962C8B-B14F-4D97-AF65-F5344CB8AC3E}">
        <p14:creationId xmlns:p14="http://schemas.microsoft.com/office/powerpoint/2010/main" val="3511395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p:cTn id="26"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7"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8" dur="500"/>
                                        <p:tgtEl>
                                          <p:spTgt spid="3">
                                            <p:txEl>
                                              <p:pRg st="3" end="3"/>
                                            </p:txEl>
                                          </p:spTgt>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p:cTn id="31"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Training</a:t>
            </a:r>
          </a:p>
        </p:txBody>
      </p:sp>
      <p:sp>
        <p:nvSpPr>
          <p:cNvPr id="3" name="Content Placeholder 2"/>
          <p:cNvSpPr>
            <a:spLocks noGrp="1"/>
          </p:cNvSpPr>
          <p:nvPr>
            <p:ph idx="1"/>
          </p:nvPr>
        </p:nvSpPr>
        <p:spPr/>
        <p:txBody>
          <a:bodyPr/>
          <a:lstStyle/>
          <a:p>
            <a:r>
              <a:rPr lang="en-US" dirty="0" smtClean="0"/>
              <a:t>Training</a:t>
            </a:r>
          </a:p>
          <a:p>
            <a:pPr marL="971550" lvl="1" indent="-514350">
              <a:buFont typeface="+mj-lt"/>
              <a:buAutoNum type="arabicPeriod"/>
            </a:pPr>
            <a:r>
              <a:rPr lang="en-US" dirty="0"/>
              <a:t>Verify the proper amount of training on the traffic signal system software has been </a:t>
            </a:r>
            <a:r>
              <a:rPr lang="en-US" dirty="0" smtClean="0"/>
              <a:t>completed</a:t>
            </a:r>
          </a:p>
          <a:p>
            <a:pPr marL="1371600" lvl="2" indent="-514350"/>
            <a:r>
              <a:rPr lang="en-US" dirty="0" smtClean="0"/>
              <a:t>Amount </a:t>
            </a:r>
            <a:r>
              <a:rPr lang="en-US" dirty="0"/>
              <a:t>of time varies by </a:t>
            </a:r>
            <a:r>
              <a:rPr lang="en-US" dirty="0" smtClean="0"/>
              <a:t>project</a:t>
            </a:r>
          </a:p>
          <a:p>
            <a:pPr marL="1371600" lvl="2" indent="-514350"/>
            <a:r>
              <a:rPr lang="en-US" dirty="0" smtClean="0"/>
              <a:t>Coordinate </a:t>
            </a:r>
            <a:r>
              <a:rPr lang="en-US" dirty="0"/>
              <a:t>with the District Signal </a:t>
            </a:r>
            <a:r>
              <a:rPr lang="en-US" dirty="0" smtClean="0"/>
              <a:t>Supervisor</a:t>
            </a:r>
          </a:p>
          <a:p>
            <a:pPr marL="1371600" lvl="2" indent="-514350"/>
            <a:r>
              <a:rPr lang="en-US" dirty="0" smtClean="0"/>
              <a:t>Publication </a:t>
            </a:r>
            <a:r>
              <a:rPr lang="en-US" dirty="0"/>
              <a:t>408 Section 953.3(d)3</a:t>
            </a:r>
          </a:p>
          <a:p>
            <a:pPr lvl="1"/>
            <a:endParaRPr lang="en-US" dirty="0"/>
          </a:p>
        </p:txBody>
      </p:sp>
    </p:spTree>
    <p:custDataLst>
      <p:tags r:id="rId1"/>
    </p:custDataLst>
    <p:extLst>
      <p:ext uri="{BB962C8B-B14F-4D97-AF65-F5344CB8AC3E}">
        <p14:creationId xmlns:p14="http://schemas.microsoft.com/office/powerpoint/2010/main" val="3511395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3">
                                            <p:txEl>
                                              <p:pRg st="2" end="2"/>
                                            </p:txEl>
                                          </p:spTgt>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 calcmode="lin" valueType="num">
                                      <p:cBhvr>
                                        <p:cTn id="24"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5"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6" dur="500"/>
                                        <p:tgtEl>
                                          <p:spTgt spid="3">
                                            <p:txEl>
                                              <p:pRg st="3" end="3"/>
                                            </p:txEl>
                                          </p:spTgt>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p:cTn id="29"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0"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Miscellaneous Requirements and Information</a:t>
            </a:r>
          </a:p>
        </p:txBody>
      </p:sp>
      <p:sp>
        <p:nvSpPr>
          <p:cNvPr id="3" name="Content Placeholder 2"/>
          <p:cNvSpPr>
            <a:spLocks noGrp="1"/>
          </p:cNvSpPr>
          <p:nvPr>
            <p:ph idx="1"/>
          </p:nvPr>
        </p:nvSpPr>
        <p:spPr/>
        <p:txBody>
          <a:bodyPr>
            <a:normAutofit/>
          </a:bodyPr>
          <a:lstStyle/>
          <a:p>
            <a:r>
              <a:rPr lang="en-US" dirty="0" smtClean="0"/>
              <a:t>Document </a:t>
            </a:r>
            <a:r>
              <a:rPr lang="en-US" dirty="0"/>
              <a:t>any damage to the equipment before its </a:t>
            </a:r>
            <a:r>
              <a:rPr lang="en-US" dirty="0" smtClean="0"/>
              <a:t>removal</a:t>
            </a:r>
          </a:p>
          <a:p>
            <a:r>
              <a:rPr lang="en-US" dirty="0"/>
              <a:t>Unless otherwise noted, underground conduit, conductors, and detectors not interfering with new construction can be left in </a:t>
            </a:r>
            <a:r>
              <a:rPr lang="en-US" dirty="0" smtClean="0"/>
              <a:t>place</a:t>
            </a:r>
          </a:p>
        </p:txBody>
      </p:sp>
    </p:spTree>
    <p:custDataLst>
      <p:tags r:id="rId1"/>
    </p:custDataLst>
    <p:extLst>
      <p:ext uri="{BB962C8B-B14F-4D97-AF65-F5344CB8AC3E}">
        <p14:creationId xmlns:p14="http://schemas.microsoft.com/office/powerpoint/2010/main" val="34259476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Communications</a:t>
            </a:r>
          </a:p>
        </p:txBody>
      </p:sp>
      <p:sp>
        <p:nvSpPr>
          <p:cNvPr id="3" name="Content Placeholder 2"/>
          <p:cNvSpPr>
            <a:spLocks noGrp="1"/>
          </p:cNvSpPr>
          <p:nvPr>
            <p:ph idx="1"/>
          </p:nvPr>
        </p:nvSpPr>
        <p:spPr>
          <a:xfrm>
            <a:off x="1295399" y="1433648"/>
            <a:ext cx="5640655" cy="6013954"/>
          </a:xfrm>
        </p:spPr>
        <p:txBody>
          <a:bodyPr>
            <a:spAutoFit/>
          </a:bodyPr>
          <a:lstStyle/>
          <a:p>
            <a:r>
              <a:rPr lang="en-US" dirty="0" smtClean="0"/>
              <a:t>Communications</a:t>
            </a:r>
          </a:p>
          <a:p>
            <a:pPr marL="971550" lvl="1" indent="-514350">
              <a:buFont typeface="+mj-lt"/>
              <a:buAutoNum type="arabicPeriod"/>
            </a:pPr>
            <a:r>
              <a:rPr lang="en-US" dirty="0"/>
              <a:t>Verify the appropriate radio units are installed at the master controller and the local controllers and that each radio unit has repeater </a:t>
            </a:r>
            <a:r>
              <a:rPr lang="en-US" dirty="0" smtClean="0"/>
              <a:t>capability</a:t>
            </a:r>
            <a:endParaRPr lang="en-US" dirty="0"/>
          </a:p>
          <a:p>
            <a:pPr marL="971550" lvl="1" indent="-514350">
              <a:buFont typeface="+mj-lt"/>
              <a:buAutoNum type="arabicPeriod"/>
            </a:pPr>
            <a:r>
              <a:rPr lang="en-US" dirty="0"/>
              <a:t>Verify the correct type of antenna is installed at each intersection as per the plan and the antenna is pointed in the correct </a:t>
            </a:r>
            <a:r>
              <a:rPr lang="en-US" dirty="0" smtClean="0"/>
              <a:t>direction</a:t>
            </a:r>
            <a:endParaRPr lang="en-US" dirty="0"/>
          </a:p>
          <a:p>
            <a:pPr lvl="1"/>
            <a:endParaRPr lang="en-US" dirty="0"/>
          </a:p>
        </p:txBody>
      </p:sp>
      <p:pic>
        <p:nvPicPr>
          <p:cNvPr id="5122" name="Picture 2"/>
          <p:cNvPicPr>
            <a:picLocks noChangeAspect="1" noChangeArrowheads="1"/>
          </p:cNvPicPr>
          <p:nvPr>
            <p:custDataLst>
              <p:tags r:id="rId2"/>
            </p:custDataLst>
          </p:nvPr>
        </p:nvPicPr>
        <p:blipFill rotWithShape="1">
          <a:blip r:embed="rId5" cstate="print">
            <a:extLst>
              <a:ext uri="{28A0092B-C50C-407E-A947-70E740481C1C}">
                <a14:useLocalDpi xmlns:a14="http://schemas.microsoft.com/office/drawing/2010/main" val="0"/>
              </a:ext>
            </a:extLst>
          </a:blip>
          <a:srcRect r="56108"/>
          <a:stretch/>
        </p:blipFill>
        <p:spPr bwMode="auto">
          <a:xfrm>
            <a:off x="6936055" y="1905001"/>
            <a:ext cx="2226142"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511395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p:cTn id="7" dur="500" fill="hold"/>
                                        <p:tgtEl>
                                          <p:spTgt spid="5122"/>
                                        </p:tgtEl>
                                        <p:attrNameLst>
                                          <p:attrName>ppt_w</p:attrName>
                                        </p:attrNameLst>
                                      </p:cBhvr>
                                      <p:tavLst>
                                        <p:tav tm="0">
                                          <p:val>
                                            <p:fltVal val="0"/>
                                          </p:val>
                                        </p:tav>
                                        <p:tav tm="100000">
                                          <p:val>
                                            <p:strVal val="#ppt_w"/>
                                          </p:val>
                                        </p:tav>
                                      </p:tavLst>
                                    </p:anim>
                                    <p:anim calcmode="lin" valueType="num">
                                      <p:cBhvr>
                                        <p:cTn id="8" dur="500" fill="hold"/>
                                        <p:tgtEl>
                                          <p:spTgt spid="5122"/>
                                        </p:tgtEl>
                                        <p:attrNameLst>
                                          <p:attrName>ppt_h</p:attrName>
                                        </p:attrNameLst>
                                      </p:cBhvr>
                                      <p:tavLst>
                                        <p:tav tm="0">
                                          <p:val>
                                            <p:fltVal val="0"/>
                                          </p:val>
                                        </p:tav>
                                        <p:tav tm="100000">
                                          <p:val>
                                            <p:strVal val="#ppt_h"/>
                                          </p:val>
                                        </p:tav>
                                      </p:tavLst>
                                    </p:anim>
                                    <p:animEffect transition="in" filter="fade">
                                      <p:cBhvr>
                                        <p:cTn id="9" dur="500"/>
                                        <p:tgtEl>
                                          <p:spTgt spid="512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p:cTn id="19"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3">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p:cTn id="26"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7"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8"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Communications</a:t>
            </a:r>
          </a:p>
        </p:txBody>
      </p:sp>
      <p:sp>
        <p:nvSpPr>
          <p:cNvPr id="3" name="Content Placeholder 2"/>
          <p:cNvSpPr>
            <a:spLocks noGrp="1"/>
          </p:cNvSpPr>
          <p:nvPr>
            <p:ph idx="1"/>
          </p:nvPr>
        </p:nvSpPr>
        <p:spPr/>
        <p:txBody>
          <a:bodyPr>
            <a:normAutofit/>
          </a:bodyPr>
          <a:lstStyle/>
          <a:p>
            <a:r>
              <a:rPr lang="en-US" dirty="0" smtClean="0"/>
              <a:t>Communications</a:t>
            </a:r>
          </a:p>
          <a:p>
            <a:pPr marL="971550" lvl="1" indent="-514350">
              <a:buFont typeface="+mj-lt"/>
              <a:buAutoNum type="arabicPeriod" startAt="3"/>
            </a:pPr>
            <a:r>
              <a:rPr lang="en-US" dirty="0"/>
              <a:t>Verify that all coaxial cable and antennas are grounded properly and that lightning surge suppressors are installed </a:t>
            </a:r>
            <a:r>
              <a:rPr lang="en-US" dirty="0" smtClean="0"/>
              <a:t>correctly</a:t>
            </a:r>
            <a:endParaRPr lang="en-US" dirty="0"/>
          </a:p>
          <a:p>
            <a:pPr marL="971550" lvl="1" indent="-514350">
              <a:buFont typeface="+mj-lt"/>
              <a:buAutoNum type="arabicPeriod" startAt="3"/>
            </a:pPr>
            <a:r>
              <a:rPr lang="en-US" dirty="0"/>
              <a:t>Verify the contractor monitors the radio communication system tests to evaluate and adjust the radio system before </a:t>
            </a:r>
            <a:r>
              <a:rPr lang="en-US" dirty="0" smtClean="0"/>
              <a:t>use</a:t>
            </a:r>
            <a:endParaRPr lang="en-US" dirty="0"/>
          </a:p>
          <a:p>
            <a:pPr marL="971550" lvl="1" indent="-514350">
              <a:buFont typeface="+mj-lt"/>
              <a:buAutoNum type="arabicPeriod" startAt="3"/>
            </a:pPr>
            <a:r>
              <a:rPr lang="en-US" dirty="0"/>
              <a:t>Verify the contractor provides all warranties and product information from the contractor for all installed </a:t>
            </a:r>
            <a:r>
              <a:rPr lang="en-US" dirty="0" smtClean="0"/>
              <a:t>equipment</a:t>
            </a:r>
            <a:endParaRPr lang="en-US" dirty="0"/>
          </a:p>
        </p:txBody>
      </p:sp>
    </p:spTree>
    <p:custDataLst>
      <p:tags r:id="rId1"/>
    </p:custDataLst>
    <p:extLst>
      <p:ext uri="{BB962C8B-B14F-4D97-AF65-F5344CB8AC3E}">
        <p14:creationId xmlns:p14="http://schemas.microsoft.com/office/powerpoint/2010/main" val="1759958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Final </a:t>
            </a:r>
            <a:r>
              <a:rPr lang="en-US" dirty="0"/>
              <a:t>Inspection and Testing</a:t>
            </a:r>
          </a:p>
        </p:txBody>
      </p:sp>
      <p:sp>
        <p:nvSpPr>
          <p:cNvPr id="3" name="Content Placeholder 2"/>
          <p:cNvSpPr>
            <a:spLocks noGrp="1"/>
          </p:cNvSpPr>
          <p:nvPr>
            <p:ph idx="1"/>
          </p:nvPr>
        </p:nvSpPr>
        <p:spPr/>
        <p:txBody>
          <a:bodyPr>
            <a:normAutofit fontScale="92500" lnSpcReduction="20000"/>
          </a:bodyPr>
          <a:lstStyle/>
          <a:p>
            <a:r>
              <a:rPr lang="en-US" dirty="0"/>
              <a:t>Inspection, </a:t>
            </a:r>
            <a:r>
              <a:rPr lang="en-US" dirty="0" smtClean="0"/>
              <a:t>Turn-on </a:t>
            </a:r>
            <a:r>
              <a:rPr lang="en-US" dirty="0"/>
              <a:t>Procedures and Flashing Operation (if required</a:t>
            </a:r>
            <a:r>
              <a:rPr lang="en-US" dirty="0" smtClean="0"/>
              <a:t>)</a:t>
            </a:r>
          </a:p>
          <a:p>
            <a:pPr marL="971550" lvl="1" indent="-514350">
              <a:buFont typeface="+mj-lt"/>
              <a:buAutoNum type="arabicPeriod"/>
            </a:pPr>
            <a:r>
              <a:rPr lang="en-US" dirty="0" smtClean="0"/>
              <a:t>After </a:t>
            </a:r>
            <a:r>
              <a:rPr lang="en-US" dirty="0"/>
              <a:t>the contractor indicates that a traffic signal installation is ready to be energized and all functional testing (including conflict monitor testing, preemption testing and communication testing) is completed and documented, contact the District Signal Supervisor to schedule a final review and “</a:t>
            </a:r>
            <a:r>
              <a:rPr lang="en-US" dirty="0" smtClean="0"/>
              <a:t>turn-on” </a:t>
            </a:r>
          </a:p>
          <a:p>
            <a:pPr lvl="2"/>
            <a:r>
              <a:rPr lang="en-US" dirty="0" smtClean="0"/>
              <a:t>Correct </a:t>
            </a:r>
            <a:r>
              <a:rPr lang="en-US" dirty="0"/>
              <a:t>any deficiencies found and timing plan changes prior to the “turn </a:t>
            </a:r>
            <a:r>
              <a:rPr lang="en-US" dirty="0" smtClean="0"/>
              <a:t>on” </a:t>
            </a:r>
          </a:p>
          <a:p>
            <a:pPr lvl="2"/>
            <a:r>
              <a:rPr lang="en-US" dirty="0" smtClean="0"/>
              <a:t>Newly </a:t>
            </a:r>
            <a:r>
              <a:rPr lang="en-US" dirty="0"/>
              <a:t>signalized intersections will be put in the “flashing” mode as directed by the District Signal </a:t>
            </a:r>
            <a:r>
              <a:rPr lang="en-US" dirty="0" smtClean="0"/>
              <a:t>Supervisor</a:t>
            </a:r>
            <a:endParaRPr lang="en-US" dirty="0"/>
          </a:p>
        </p:txBody>
      </p:sp>
      <p:sp>
        <p:nvSpPr>
          <p:cNvPr id="4" name="Rectangle 3"/>
          <p:cNvSpPr/>
          <p:nvPr/>
        </p:nvSpPr>
        <p:spPr>
          <a:xfrm>
            <a:off x="3065758" y="762000"/>
            <a:ext cx="2792752" cy="461665"/>
          </a:xfrm>
          <a:prstGeom prst="rect">
            <a:avLst/>
          </a:prstGeom>
          <a:noFill/>
        </p:spPr>
        <p:txBody>
          <a:bodyPr wrap="none" lIns="91440" tIns="45720" rIns="91440" bIns="45720">
            <a:spAutoFit/>
          </a:bodyPr>
          <a:lstStyle/>
          <a:p>
            <a:pPr algn="ctr"/>
            <a:r>
              <a:rPr lang="en-US" sz="2400" b="1" dirty="0" smtClean="0">
                <a:ln w="1905"/>
                <a:solidFill>
                  <a:srgbClr val="FFFF00"/>
                </a:solidFill>
                <a:effectLst>
                  <a:innerShdw blurRad="69850" dist="43180" dir="5400000">
                    <a:srgbClr val="000000">
                      <a:alpha val="65000"/>
                    </a:srgbClr>
                  </a:innerShdw>
                </a:effectLst>
              </a:rPr>
              <a:t>Manual </a:t>
            </a:r>
            <a:r>
              <a:rPr lang="en-US" sz="2400" b="1" cap="none" spc="0" dirty="0" smtClean="0">
                <a:ln w="1905"/>
                <a:solidFill>
                  <a:srgbClr val="FFFF00"/>
                </a:solidFill>
                <a:effectLst>
                  <a:innerShdw blurRad="69850" dist="43180" dir="5400000">
                    <a:srgbClr val="000000">
                      <a:alpha val="65000"/>
                    </a:srgbClr>
                  </a:innerShdw>
                </a:effectLst>
              </a:rPr>
              <a:t>Section 6.11</a:t>
            </a:r>
            <a:endParaRPr lang="en-US" sz="2400" b="1" cap="none" spc="0" dirty="0">
              <a:ln w="1905"/>
              <a:solidFill>
                <a:srgbClr val="FFFF00"/>
              </a:solidFill>
              <a:effectLst>
                <a:innerShdw blurRad="69850" dist="43180" dir="5400000">
                  <a:srgbClr val="000000">
                    <a:alpha val="65000"/>
                  </a:srgbClr>
                </a:innerShdw>
              </a:effectLst>
            </a:endParaRPr>
          </a:p>
        </p:txBody>
      </p:sp>
    </p:spTree>
    <p:custDataLst>
      <p:tags r:id="rId1"/>
    </p:custDataLst>
    <p:extLst>
      <p:ext uri="{BB962C8B-B14F-4D97-AF65-F5344CB8AC3E}">
        <p14:creationId xmlns:p14="http://schemas.microsoft.com/office/powerpoint/2010/main" val="3883091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3">
                                            <p:txEl>
                                              <p:pRg st="2" end="2"/>
                                            </p:txEl>
                                          </p:spTgt>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 calcmode="lin" valueType="num">
                                      <p:cBhvr>
                                        <p:cTn id="24"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5"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Turn-on </a:t>
            </a:r>
            <a:r>
              <a:rPr lang="en-US" dirty="0"/>
              <a:t>Procedures and Flashing Operation</a:t>
            </a:r>
          </a:p>
        </p:txBody>
      </p:sp>
      <p:sp>
        <p:nvSpPr>
          <p:cNvPr id="3" name="Content Placeholder 2"/>
          <p:cNvSpPr>
            <a:spLocks noGrp="1"/>
          </p:cNvSpPr>
          <p:nvPr>
            <p:ph idx="1"/>
          </p:nvPr>
        </p:nvSpPr>
        <p:spPr/>
        <p:txBody>
          <a:bodyPr>
            <a:normAutofit/>
          </a:bodyPr>
          <a:lstStyle/>
          <a:p>
            <a:r>
              <a:rPr lang="en-US" dirty="0"/>
              <a:t>Inspection, </a:t>
            </a:r>
            <a:r>
              <a:rPr lang="en-US" dirty="0" smtClean="0"/>
              <a:t>Turn-on </a:t>
            </a:r>
            <a:r>
              <a:rPr lang="en-US" dirty="0"/>
              <a:t>Procedures and Flashing Operation (if required</a:t>
            </a:r>
            <a:r>
              <a:rPr lang="en-US" dirty="0" smtClean="0"/>
              <a:t>)</a:t>
            </a:r>
          </a:p>
          <a:p>
            <a:pPr marL="971550" lvl="1" indent="-514350">
              <a:buFont typeface="+mj-lt"/>
              <a:buAutoNum type="arabicPeriod" startAt="2"/>
            </a:pPr>
            <a:r>
              <a:rPr lang="en-US" dirty="0" smtClean="0"/>
              <a:t>Notify </a:t>
            </a:r>
            <a:r>
              <a:rPr lang="en-US" dirty="0"/>
              <a:t>the appropriate municipal personnel to attend the “turn on” and operational </a:t>
            </a:r>
            <a:r>
              <a:rPr lang="en-US" dirty="0" smtClean="0"/>
              <a:t>testing</a:t>
            </a:r>
          </a:p>
          <a:p>
            <a:pPr marL="1371600" lvl="2" indent="-514350"/>
            <a:r>
              <a:rPr lang="en-US" dirty="0" smtClean="0"/>
              <a:t>Coordinate </a:t>
            </a:r>
            <a:r>
              <a:rPr lang="en-US" dirty="0"/>
              <a:t>with the District Signal </a:t>
            </a:r>
            <a:r>
              <a:rPr lang="en-US" dirty="0" smtClean="0"/>
              <a:t>Supervisor</a:t>
            </a:r>
            <a:endParaRPr lang="en-US" dirty="0"/>
          </a:p>
          <a:p>
            <a:pPr lvl="1"/>
            <a:endParaRPr lang="en-US" dirty="0"/>
          </a:p>
        </p:txBody>
      </p:sp>
    </p:spTree>
    <p:custDataLst>
      <p:tags r:id="rId1"/>
    </p:custDataLst>
    <p:extLst>
      <p:ext uri="{BB962C8B-B14F-4D97-AF65-F5344CB8AC3E}">
        <p14:creationId xmlns:p14="http://schemas.microsoft.com/office/powerpoint/2010/main" val="801585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30-Day Test</a:t>
            </a:r>
          </a:p>
        </p:txBody>
      </p:sp>
      <p:sp>
        <p:nvSpPr>
          <p:cNvPr id="3" name="Content Placeholder 2"/>
          <p:cNvSpPr>
            <a:spLocks noGrp="1"/>
          </p:cNvSpPr>
          <p:nvPr>
            <p:ph idx="1"/>
          </p:nvPr>
        </p:nvSpPr>
        <p:spPr/>
        <p:txBody>
          <a:bodyPr>
            <a:normAutofit lnSpcReduction="10000"/>
          </a:bodyPr>
          <a:lstStyle/>
          <a:p>
            <a:r>
              <a:rPr lang="en-US" dirty="0"/>
              <a:t>30-Day </a:t>
            </a:r>
            <a:r>
              <a:rPr lang="en-US" dirty="0" smtClean="0"/>
              <a:t>Test</a:t>
            </a:r>
          </a:p>
          <a:p>
            <a:pPr marL="914400" lvl="1" indent="-514350">
              <a:buFont typeface="+mj-lt"/>
              <a:buAutoNum type="arabicPeriod"/>
            </a:pPr>
            <a:r>
              <a:rPr lang="en-US" dirty="0"/>
              <a:t>With the signal in full operation, monitor the 24-hour operating test for not less than 30 consecutive calendar days. Direct the contractor to correct any failure caused by malfunctioning parts or equipment, or faulty </a:t>
            </a:r>
            <a:r>
              <a:rPr lang="en-US" dirty="0" smtClean="0"/>
              <a:t>workmanship</a:t>
            </a:r>
          </a:p>
          <a:p>
            <a:pPr marL="1314450" lvl="2" indent="-514350"/>
            <a:r>
              <a:rPr lang="en-US" dirty="0" smtClean="0"/>
              <a:t>The </a:t>
            </a:r>
            <a:r>
              <a:rPr lang="en-US" dirty="0"/>
              <a:t>contractor should correct the condition in less than 24 hours after </a:t>
            </a:r>
            <a:r>
              <a:rPr lang="en-US" dirty="0" smtClean="0"/>
              <a:t>notification -Publication </a:t>
            </a:r>
            <a:r>
              <a:rPr lang="en-US" dirty="0"/>
              <a:t>408, Section 1104.01(g)1</a:t>
            </a:r>
          </a:p>
          <a:p>
            <a:pPr marL="914400" lvl="1" indent="-514350">
              <a:buFont typeface="+mj-lt"/>
              <a:buAutoNum type="arabicPeriod"/>
            </a:pPr>
            <a:r>
              <a:rPr lang="en-US" dirty="0"/>
              <a:t>Energy costs are the responsibility of the contractor during the test </a:t>
            </a:r>
            <a:r>
              <a:rPr lang="en-US" dirty="0" smtClean="0"/>
              <a:t>period</a:t>
            </a:r>
            <a:endParaRPr lang="en-US" dirty="0"/>
          </a:p>
        </p:txBody>
      </p:sp>
    </p:spTree>
    <p:custDataLst>
      <p:tags r:id="rId1"/>
    </p:custDataLst>
    <p:extLst>
      <p:ext uri="{BB962C8B-B14F-4D97-AF65-F5344CB8AC3E}">
        <p14:creationId xmlns:p14="http://schemas.microsoft.com/office/powerpoint/2010/main" val="269042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p:cTn id="26"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7"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8"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30-Day Test</a:t>
            </a:r>
          </a:p>
        </p:txBody>
      </p:sp>
      <p:sp>
        <p:nvSpPr>
          <p:cNvPr id="3" name="Content Placeholder 2"/>
          <p:cNvSpPr>
            <a:spLocks noGrp="1"/>
          </p:cNvSpPr>
          <p:nvPr>
            <p:ph idx="1"/>
          </p:nvPr>
        </p:nvSpPr>
        <p:spPr>
          <a:xfrm>
            <a:off x="1295400" y="1433648"/>
            <a:ext cx="7620000" cy="5299912"/>
          </a:xfrm>
        </p:spPr>
        <p:txBody>
          <a:bodyPr>
            <a:spAutoFit/>
          </a:bodyPr>
          <a:lstStyle/>
          <a:p>
            <a:r>
              <a:rPr lang="en-US" sz="2800" dirty="0"/>
              <a:t>30-Day </a:t>
            </a:r>
            <a:r>
              <a:rPr lang="en-US" sz="2800" dirty="0" smtClean="0"/>
              <a:t>Test</a:t>
            </a:r>
          </a:p>
          <a:p>
            <a:pPr marL="914400" lvl="1" indent="-514350">
              <a:buFont typeface="+mj-lt"/>
              <a:buAutoNum type="arabicPeriod" startAt="3"/>
            </a:pPr>
            <a:r>
              <a:rPr lang="en-US" sz="2400" dirty="0" smtClean="0"/>
              <a:t>After </a:t>
            </a:r>
            <a:r>
              <a:rPr lang="en-US" sz="2400" dirty="0"/>
              <a:t>any failure caused by malfunctioning parts or equipment, or faulty workmanship, is corrected, the 30-day operating test begins </a:t>
            </a:r>
            <a:r>
              <a:rPr lang="en-US" sz="2400" dirty="0" smtClean="0"/>
              <a:t>anew</a:t>
            </a:r>
          </a:p>
          <a:p>
            <a:pPr marL="1314450" lvl="2" indent="-514350"/>
            <a:r>
              <a:rPr lang="en-US" sz="2000" dirty="0" smtClean="0"/>
              <a:t>The </a:t>
            </a:r>
            <a:r>
              <a:rPr lang="en-US" sz="2000" dirty="0"/>
              <a:t>District Signal Supervisor shall be notified of failure and the restart of the new testing </a:t>
            </a:r>
            <a:r>
              <a:rPr lang="en-US" sz="2000" dirty="0" smtClean="0"/>
              <a:t>period</a:t>
            </a:r>
          </a:p>
          <a:p>
            <a:pPr marL="1314450" lvl="2" indent="-514350"/>
            <a:r>
              <a:rPr lang="en-US" sz="2000" dirty="0" smtClean="0"/>
              <a:t>There </a:t>
            </a:r>
            <a:r>
              <a:rPr lang="en-US" sz="2000" dirty="0"/>
              <a:t>is no time limit for how long the testing period may last if failures continue to </a:t>
            </a:r>
            <a:r>
              <a:rPr lang="en-US" sz="2000" dirty="0" smtClean="0"/>
              <a:t>occur</a:t>
            </a:r>
          </a:p>
          <a:p>
            <a:pPr marL="1314450" lvl="2" indent="-514350"/>
            <a:r>
              <a:rPr lang="en-US" sz="2000" dirty="0" smtClean="0"/>
              <a:t>With </a:t>
            </a:r>
            <a:r>
              <a:rPr lang="en-US" sz="2000" dirty="0"/>
              <a:t>the correction of each failure, the </a:t>
            </a:r>
            <a:r>
              <a:rPr lang="en-US" sz="2000" dirty="0" smtClean="0"/>
              <a:t>30-day </a:t>
            </a:r>
            <a:r>
              <a:rPr lang="en-US" sz="2000" dirty="0"/>
              <a:t>test period begins </a:t>
            </a:r>
            <a:r>
              <a:rPr lang="en-US" sz="2000" dirty="0" smtClean="0"/>
              <a:t>again</a:t>
            </a:r>
          </a:p>
          <a:p>
            <a:pPr marL="1314450" lvl="2" indent="-514350"/>
            <a:r>
              <a:rPr lang="en-US" sz="2000" dirty="0" smtClean="0"/>
              <a:t>The </a:t>
            </a:r>
            <a:r>
              <a:rPr lang="en-US" sz="2000" dirty="0"/>
              <a:t>signal must operate correctly for 30 consecutive days for the test to be satisfactorily </a:t>
            </a:r>
            <a:r>
              <a:rPr lang="en-US" sz="2000" dirty="0" smtClean="0"/>
              <a:t>completed</a:t>
            </a:r>
            <a:endParaRPr lang="en-US" sz="2000" dirty="0"/>
          </a:p>
          <a:p>
            <a:pPr lvl="1"/>
            <a:endParaRPr lang="en-US" sz="2400" dirty="0"/>
          </a:p>
        </p:txBody>
      </p:sp>
    </p:spTree>
    <p:custDataLst>
      <p:tags r:id="rId1"/>
    </p:custDataLst>
    <p:extLst>
      <p:ext uri="{BB962C8B-B14F-4D97-AF65-F5344CB8AC3E}">
        <p14:creationId xmlns:p14="http://schemas.microsoft.com/office/powerpoint/2010/main" val="1582929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3">
                                            <p:txEl>
                                              <p:pRg st="2" end="2"/>
                                            </p:txEl>
                                          </p:spTgt>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 calcmode="lin" valueType="num">
                                      <p:cBhvr>
                                        <p:cTn id="24"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5"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6" dur="500"/>
                                        <p:tgtEl>
                                          <p:spTgt spid="3">
                                            <p:txEl>
                                              <p:pRg st="3" end="3"/>
                                            </p:txEl>
                                          </p:spTgt>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p:cTn id="29"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0"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1" dur="500"/>
                                        <p:tgtEl>
                                          <p:spTgt spid="3">
                                            <p:txEl>
                                              <p:pRg st="4" end="4"/>
                                            </p:txEl>
                                          </p:spTgt>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 calcmode="lin" valueType="num">
                                      <p:cBhvr>
                                        <p:cTn id="34"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5"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3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180-day Equipment Guarantee Period</a:t>
            </a:r>
          </a:p>
        </p:txBody>
      </p:sp>
      <p:sp>
        <p:nvSpPr>
          <p:cNvPr id="3" name="Content Placeholder 2"/>
          <p:cNvSpPr>
            <a:spLocks noGrp="1"/>
          </p:cNvSpPr>
          <p:nvPr>
            <p:ph idx="1"/>
          </p:nvPr>
        </p:nvSpPr>
        <p:spPr/>
        <p:txBody>
          <a:bodyPr>
            <a:normAutofit/>
          </a:bodyPr>
          <a:lstStyle/>
          <a:p>
            <a:r>
              <a:rPr lang="en-US" dirty="0"/>
              <a:t>180-day Equipment Guarantee Period: (Publication 408 Section 1104.01(g)2</a:t>
            </a:r>
            <a:r>
              <a:rPr lang="en-US" dirty="0" smtClean="0"/>
              <a:t>)</a:t>
            </a:r>
          </a:p>
          <a:p>
            <a:pPr marL="971550" lvl="1" indent="-514350">
              <a:buFont typeface="+mj-lt"/>
              <a:buAutoNum type="arabicPeriod"/>
            </a:pPr>
            <a:r>
              <a:rPr lang="en-US" dirty="0"/>
              <a:t>After the 30-day test is satisfactorily completed, the 180-day equipment guarantee period </a:t>
            </a:r>
            <a:r>
              <a:rPr lang="en-US" dirty="0" smtClean="0"/>
              <a:t>begins</a:t>
            </a:r>
          </a:p>
          <a:p>
            <a:pPr marL="1371600" lvl="2" indent="-514350"/>
            <a:r>
              <a:rPr lang="en-US" dirty="0" smtClean="0"/>
              <a:t>The in-service </a:t>
            </a:r>
            <a:r>
              <a:rPr lang="en-US" dirty="0"/>
              <a:t>operation of mechanical and electrical equipment, the controller assembly and related components are included in the </a:t>
            </a:r>
            <a:r>
              <a:rPr lang="en-US" dirty="0" smtClean="0"/>
              <a:t>180-day </a:t>
            </a:r>
            <a:r>
              <a:rPr lang="en-US" dirty="0"/>
              <a:t>guarantee </a:t>
            </a:r>
            <a:r>
              <a:rPr lang="en-US" dirty="0" smtClean="0"/>
              <a:t>period</a:t>
            </a:r>
          </a:p>
          <a:p>
            <a:pPr marL="1371600" lvl="2" indent="-514350"/>
            <a:r>
              <a:rPr lang="en-US" dirty="0" smtClean="0"/>
              <a:t>On </a:t>
            </a:r>
            <a:r>
              <a:rPr lang="en-US" dirty="0"/>
              <a:t>HOP projects, it is the responsibility of the municipality to coordinate with the contractor for guarantee </a:t>
            </a:r>
            <a:r>
              <a:rPr lang="en-US" dirty="0" smtClean="0"/>
              <a:t>issues</a:t>
            </a:r>
            <a:endParaRPr lang="en-US" dirty="0"/>
          </a:p>
        </p:txBody>
      </p:sp>
    </p:spTree>
    <p:custDataLst>
      <p:tags r:id="rId1"/>
    </p:custDataLst>
    <p:extLst>
      <p:ext uri="{BB962C8B-B14F-4D97-AF65-F5344CB8AC3E}">
        <p14:creationId xmlns:p14="http://schemas.microsoft.com/office/powerpoint/2010/main" val="256335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3">
                                            <p:txEl>
                                              <p:pRg st="2" end="2"/>
                                            </p:txEl>
                                          </p:spTgt>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 calcmode="lin" valueType="num">
                                      <p:cBhvr>
                                        <p:cTn id="24"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5"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180-day Equipment Guarantee Period</a:t>
            </a:r>
          </a:p>
        </p:txBody>
      </p:sp>
      <p:sp>
        <p:nvSpPr>
          <p:cNvPr id="3" name="Content Placeholder 2"/>
          <p:cNvSpPr>
            <a:spLocks noGrp="1"/>
          </p:cNvSpPr>
          <p:nvPr>
            <p:ph idx="1"/>
          </p:nvPr>
        </p:nvSpPr>
        <p:spPr/>
        <p:txBody>
          <a:bodyPr>
            <a:normAutofit fontScale="92500"/>
          </a:bodyPr>
          <a:lstStyle/>
          <a:p>
            <a:pPr marL="971550" lvl="1" indent="-514350">
              <a:buFont typeface="+mj-lt"/>
              <a:buAutoNum type="arabicPeriod" startAt="2"/>
            </a:pPr>
            <a:r>
              <a:rPr lang="en-US" dirty="0"/>
              <a:t>During this period the contractor has the following responsibilities:</a:t>
            </a:r>
          </a:p>
          <a:p>
            <a:pPr lvl="2"/>
            <a:r>
              <a:rPr lang="en-US" dirty="0"/>
              <a:t>Maintain equipment in the controller cabinet. Use additional locks, as necessary, to prevent entry by others.</a:t>
            </a:r>
          </a:p>
          <a:p>
            <a:pPr lvl="2"/>
            <a:r>
              <a:rPr lang="en-US" dirty="0"/>
              <a:t>Repair faulty workmanship, repair or replace defective materials or equipment, and correct malfunctions in the controller cabinet within 48 hours of commencing repairs.</a:t>
            </a:r>
          </a:p>
          <a:p>
            <a:pPr lvl="2"/>
            <a:r>
              <a:rPr lang="en-US" dirty="0"/>
              <a:t>Commence repairs no later than the working day following notification of failures or malfunctions.</a:t>
            </a:r>
          </a:p>
          <a:p>
            <a:pPr lvl="2"/>
            <a:r>
              <a:rPr lang="en-US" dirty="0"/>
              <a:t>Guarantee repairs or replacements for 30 days or the balance of the </a:t>
            </a:r>
            <a:r>
              <a:rPr lang="en-US" dirty="0" smtClean="0"/>
              <a:t>180-day </a:t>
            </a:r>
            <a:r>
              <a:rPr lang="en-US" dirty="0"/>
              <a:t>guarantee period, whichever is longer.</a:t>
            </a:r>
          </a:p>
        </p:txBody>
      </p:sp>
    </p:spTree>
    <p:custDataLst>
      <p:tags r:id="rId1"/>
    </p:custDataLst>
    <p:extLst>
      <p:ext uri="{BB962C8B-B14F-4D97-AF65-F5344CB8AC3E}">
        <p14:creationId xmlns:p14="http://schemas.microsoft.com/office/powerpoint/2010/main" val="1628125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p:cTn id="12"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3">
                                            <p:txEl>
                                              <p:pRg st="1" end="1"/>
                                            </p:txEl>
                                          </p:spTgt>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p:cTn id="17"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3">
                                            <p:txEl>
                                              <p:pRg st="2" end="2"/>
                                            </p:txEl>
                                          </p:spTgt>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p:cTn id="22"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4" dur="500"/>
                                        <p:tgtEl>
                                          <p:spTgt spid="3">
                                            <p:txEl>
                                              <p:pRg st="3" end="3"/>
                                            </p:txEl>
                                          </p:spTgt>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p:cTn id="27"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8"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2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Systems Testing</a:t>
            </a:r>
          </a:p>
        </p:txBody>
      </p:sp>
      <p:sp>
        <p:nvSpPr>
          <p:cNvPr id="3" name="Content Placeholder 2"/>
          <p:cNvSpPr>
            <a:spLocks noGrp="1"/>
          </p:cNvSpPr>
          <p:nvPr>
            <p:ph idx="1"/>
          </p:nvPr>
        </p:nvSpPr>
        <p:spPr/>
        <p:txBody>
          <a:bodyPr>
            <a:normAutofit fontScale="92500" lnSpcReduction="20000"/>
          </a:bodyPr>
          <a:lstStyle/>
          <a:p>
            <a:r>
              <a:rPr lang="en-US" dirty="0"/>
              <a:t>Systems </a:t>
            </a:r>
            <a:r>
              <a:rPr lang="en-US" dirty="0" smtClean="0"/>
              <a:t>Testing</a:t>
            </a:r>
          </a:p>
          <a:p>
            <a:pPr lvl="1"/>
            <a:r>
              <a:rPr lang="en-US" dirty="0"/>
              <a:t>Publication 408 Section 953.3(d)1 and Section 953.3(d)2</a:t>
            </a:r>
          </a:p>
          <a:p>
            <a:pPr marL="971550" lvl="1" indent="-514350">
              <a:buFont typeface="+mj-lt"/>
              <a:buAutoNum type="arabicPeriod"/>
            </a:pPr>
            <a:r>
              <a:rPr lang="en-US" dirty="0"/>
              <a:t>Verify that all software packages are in place and functional at the specified municipal location and/or Department </a:t>
            </a:r>
            <a:r>
              <a:rPr lang="en-US" dirty="0" smtClean="0"/>
              <a:t>computer</a:t>
            </a:r>
            <a:endParaRPr lang="en-US" dirty="0"/>
          </a:p>
          <a:p>
            <a:pPr marL="971550" lvl="1" indent="-514350">
              <a:buFont typeface="+mj-lt"/>
              <a:buAutoNum type="arabicPeriod"/>
            </a:pPr>
            <a:r>
              <a:rPr lang="en-US" dirty="0"/>
              <a:t>After the successful completion of the 30-day test at every individual intersection, a separate 30-day operations test on the traffic signal system and the related communications system can </a:t>
            </a:r>
            <a:r>
              <a:rPr lang="en-US" dirty="0" smtClean="0"/>
              <a:t>begin</a:t>
            </a:r>
          </a:p>
          <a:p>
            <a:pPr marL="1371600" lvl="2" indent="-514350"/>
            <a:r>
              <a:rPr lang="en-US" dirty="0" smtClean="0"/>
              <a:t>This 30-day </a:t>
            </a:r>
            <a:r>
              <a:rPr lang="en-US" dirty="0"/>
              <a:t>test is separate and distinct from the </a:t>
            </a:r>
            <a:r>
              <a:rPr lang="en-US" dirty="0" smtClean="0"/>
              <a:t>30-day </a:t>
            </a:r>
            <a:r>
              <a:rPr lang="en-US" dirty="0"/>
              <a:t>test for each individual </a:t>
            </a:r>
            <a:r>
              <a:rPr lang="en-US" dirty="0" smtClean="0"/>
              <a:t>intersection</a:t>
            </a:r>
            <a:endParaRPr lang="en-US" dirty="0"/>
          </a:p>
        </p:txBody>
      </p:sp>
    </p:spTree>
    <p:custDataLst>
      <p:tags r:id="rId1"/>
    </p:custDataLst>
    <p:extLst>
      <p:ext uri="{BB962C8B-B14F-4D97-AF65-F5344CB8AC3E}">
        <p14:creationId xmlns:p14="http://schemas.microsoft.com/office/powerpoint/2010/main" val="2709878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 calcmode="lin" valueType="num">
                                      <p:cBhvr>
                                        <p:cTn id="33"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4"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Systems Testing</a:t>
            </a:r>
          </a:p>
        </p:txBody>
      </p:sp>
      <p:sp>
        <p:nvSpPr>
          <p:cNvPr id="3" name="Content Placeholder 2"/>
          <p:cNvSpPr>
            <a:spLocks noGrp="1"/>
          </p:cNvSpPr>
          <p:nvPr>
            <p:ph idx="1"/>
          </p:nvPr>
        </p:nvSpPr>
        <p:spPr/>
        <p:txBody>
          <a:bodyPr>
            <a:normAutofit/>
          </a:bodyPr>
          <a:lstStyle/>
          <a:p>
            <a:pPr marL="971550" lvl="1" indent="-514350">
              <a:buFont typeface="+mj-lt"/>
              <a:buAutoNum type="arabicPeriod" startAt="3"/>
            </a:pPr>
            <a:r>
              <a:rPr lang="en-US" dirty="0" smtClean="0"/>
              <a:t>With </a:t>
            </a:r>
            <a:r>
              <a:rPr lang="en-US" dirty="0"/>
              <a:t>the signal system in full operation, monitor the 24-hour operating test for not less than 30 consecutive calendar </a:t>
            </a:r>
            <a:r>
              <a:rPr lang="en-US" dirty="0" smtClean="0"/>
              <a:t>days</a:t>
            </a:r>
          </a:p>
          <a:p>
            <a:pPr marL="1371600" lvl="2" indent="-514350"/>
            <a:r>
              <a:rPr lang="en-US" dirty="0" smtClean="0"/>
              <a:t>Direct </a:t>
            </a:r>
            <a:r>
              <a:rPr lang="en-US" dirty="0"/>
              <a:t>the contractor to correct any failure caused by malfunctioning parts or equipment, software, or faulty </a:t>
            </a:r>
            <a:r>
              <a:rPr lang="en-US" dirty="0" smtClean="0"/>
              <a:t>workmanship</a:t>
            </a:r>
          </a:p>
          <a:p>
            <a:pPr marL="1371600" lvl="2" indent="-514350"/>
            <a:r>
              <a:rPr lang="en-US" dirty="0" smtClean="0"/>
              <a:t>The </a:t>
            </a:r>
            <a:r>
              <a:rPr lang="en-US" dirty="0"/>
              <a:t>contactor should correct the condition in less than 24 hours after </a:t>
            </a:r>
            <a:r>
              <a:rPr lang="en-US" dirty="0" smtClean="0"/>
              <a:t>notification</a:t>
            </a:r>
            <a:endParaRPr lang="en-US" dirty="0"/>
          </a:p>
        </p:txBody>
      </p:sp>
    </p:spTree>
    <p:custDataLst>
      <p:tags r:id="rId1"/>
    </p:custDataLst>
    <p:extLst>
      <p:ext uri="{BB962C8B-B14F-4D97-AF65-F5344CB8AC3E}">
        <p14:creationId xmlns:p14="http://schemas.microsoft.com/office/powerpoint/2010/main" val="3387518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p:cTn id="12"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3">
                                            <p:txEl>
                                              <p:pRg st="1" end="1"/>
                                            </p:txEl>
                                          </p:spTgt>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p:cTn id="17"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Miscellaneous Requirements and Information</a:t>
            </a:r>
          </a:p>
        </p:txBody>
      </p:sp>
      <p:sp>
        <p:nvSpPr>
          <p:cNvPr id="3" name="Content Placeholder 2"/>
          <p:cNvSpPr>
            <a:spLocks noGrp="1"/>
          </p:cNvSpPr>
          <p:nvPr>
            <p:ph idx="1"/>
          </p:nvPr>
        </p:nvSpPr>
        <p:spPr/>
        <p:txBody>
          <a:bodyPr>
            <a:normAutofit/>
          </a:bodyPr>
          <a:lstStyle/>
          <a:p>
            <a:r>
              <a:rPr lang="en-US" dirty="0" smtClean="0"/>
              <a:t>If </a:t>
            </a:r>
            <a:r>
              <a:rPr lang="en-US" dirty="0"/>
              <a:t>there are any questions concerning deviation from Publications 408 and 148, the special provisions and the contract plans, it is critical that the Inspector contact the Inspector </a:t>
            </a:r>
            <a:r>
              <a:rPr lang="en-US" dirty="0" smtClean="0"/>
              <a:t>In-Charge </a:t>
            </a:r>
            <a:r>
              <a:rPr lang="en-US" dirty="0"/>
              <a:t>and the District Signal Supervisor</a:t>
            </a:r>
            <a:endParaRPr lang="en-US" dirty="0" smtClean="0"/>
          </a:p>
        </p:txBody>
      </p:sp>
    </p:spTree>
    <p:custDataLst>
      <p:tags r:id="rId1"/>
    </p:custDataLst>
    <p:extLst>
      <p:ext uri="{BB962C8B-B14F-4D97-AF65-F5344CB8AC3E}">
        <p14:creationId xmlns:p14="http://schemas.microsoft.com/office/powerpoint/2010/main" val="4823953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Systems Testing</a:t>
            </a:r>
          </a:p>
        </p:txBody>
      </p:sp>
      <p:sp>
        <p:nvSpPr>
          <p:cNvPr id="3" name="Content Placeholder 2"/>
          <p:cNvSpPr>
            <a:spLocks noGrp="1"/>
          </p:cNvSpPr>
          <p:nvPr>
            <p:ph idx="1"/>
          </p:nvPr>
        </p:nvSpPr>
        <p:spPr/>
        <p:txBody>
          <a:bodyPr>
            <a:normAutofit/>
          </a:bodyPr>
          <a:lstStyle/>
          <a:p>
            <a:pPr marL="971550" lvl="1" indent="-514350">
              <a:buFont typeface="+mj-lt"/>
              <a:buAutoNum type="arabicPeriod" startAt="4"/>
            </a:pPr>
            <a:r>
              <a:rPr lang="en-US" dirty="0" smtClean="0"/>
              <a:t>After </a:t>
            </a:r>
            <a:r>
              <a:rPr lang="en-US" dirty="0"/>
              <a:t>any failure caused by malfunctioning parts or equipment, software, or faulty workmanship is corrected, the 30-day operating test begins </a:t>
            </a:r>
            <a:r>
              <a:rPr lang="en-US" dirty="0" smtClean="0"/>
              <a:t>anew</a:t>
            </a:r>
          </a:p>
          <a:p>
            <a:pPr marL="1371600" lvl="2" indent="-514350"/>
            <a:r>
              <a:rPr lang="en-US" dirty="0" smtClean="0"/>
              <a:t>There </a:t>
            </a:r>
            <a:r>
              <a:rPr lang="en-US" dirty="0"/>
              <a:t>is no time limit for how long the testing period may last if failures continue to </a:t>
            </a:r>
            <a:r>
              <a:rPr lang="en-US" dirty="0" smtClean="0"/>
              <a:t>occur</a:t>
            </a:r>
          </a:p>
          <a:p>
            <a:pPr marL="1371600" lvl="2" indent="-514350"/>
            <a:r>
              <a:rPr lang="en-US" dirty="0" smtClean="0"/>
              <a:t>With </a:t>
            </a:r>
            <a:r>
              <a:rPr lang="en-US" dirty="0"/>
              <a:t>the correction of each failure, the </a:t>
            </a:r>
            <a:r>
              <a:rPr lang="en-US" dirty="0" smtClean="0"/>
              <a:t>30-day </a:t>
            </a:r>
            <a:r>
              <a:rPr lang="en-US" dirty="0"/>
              <a:t>test period begins </a:t>
            </a:r>
            <a:r>
              <a:rPr lang="en-US" dirty="0" smtClean="0"/>
              <a:t>again</a:t>
            </a:r>
          </a:p>
          <a:p>
            <a:pPr marL="1371600" lvl="2" indent="-514350"/>
            <a:r>
              <a:rPr lang="en-US" dirty="0" smtClean="0"/>
              <a:t>The </a:t>
            </a:r>
            <a:r>
              <a:rPr lang="en-US" dirty="0"/>
              <a:t>signal system must operate correctly for 30 consecutive days for the test to be satisfactorily </a:t>
            </a:r>
            <a:r>
              <a:rPr lang="en-US" dirty="0" smtClean="0"/>
              <a:t>completed</a:t>
            </a:r>
            <a:endParaRPr lang="en-US" dirty="0"/>
          </a:p>
        </p:txBody>
      </p:sp>
    </p:spTree>
    <p:custDataLst>
      <p:tags r:id="rId1"/>
    </p:custDataLst>
    <p:extLst>
      <p:ext uri="{BB962C8B-B14F-4D97-AF65-F5344CB8AC3E}">
        <p14:creationId xmlns:p14="http://schemas.microsoft.com/office/powerpoint/2010/main" val="1941040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p:cTn id="12"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3">
                                            <p:txEl>
                                              <p:pRg st="1" end="1"/>
                                            </p:txEl>
                                          </p:spTgt>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p:cTn id="17"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3">
                                            <p:txEl>
                                              <p:pRg st="2" end="2"/>
                                            </p:txEl>
                                          </p:spTgt>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p:cTn id="22"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4"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Operation Validation</a:t>
            </a:r>
          </a:p>
        </p:txBody>
      </p:sp>
      <p:sp>
        <p:nvSpPr>
          <p:cNvPr id="3" name="Content Placeholder 2"/>
          <p:cNvSpPr>
            <a:spLocks noGrp="1"/>
          </p:cNvSpPr>
          <p:nvPr>
            <p:ph idx="1"/>
          </p:nvPr>
        </p:nvSpPr>
        <p:spPr/>
        <p:txBody>
          <a:bodyPr>
            <a:normAutofit/>
          </a:bodyPr>
          <a:lstStyle/>
          <a:p>
            <a:r>
              <a:rPr lang="en-US" dirty="0"/>
              <a:t>Operation </a:t>
            </a:r>
            <a:r>
              <a:rPr lang="en-US" dirty="0" smtClean="0"/>
              <a:t>Validation</a:t>
            </a:r>
          </a:p>
          <a:p>
            <a:pPr lvl="1"/>
            <a:r>
              <a:rPr lang="en-US" dirty="0" smtClean="0"/>
              <a:t>During this period, the 30-day testing period occurs</a:t>
            </a:r>
          </a:p>
          <a:p>
            <a:pPr lvl="1"/>
            <a:r>
              <a:rPr lang="en-US" dirty="0" smtClean="0"/>
              <a:t>As </a:t>
            </a:r>
            <a:r>
              <a:rPr lang="en-US" dirty="0"/>
              <a:t>required, fine tuning of the operation and/or design will </a:t>
            </a:r>
            <a:r>
              <a:rPr lang="en-US" dirty="0" smtClean="0"/>
              <a:t>occur</a:t>
            </a:r>
          </a:p>
        </p:txBody>
      </p:sp>
    </p:spTree>
    <p:custDataLst>
      <p:tags r:id="rId1"/>
    </p:custDataLst>
    <p:extLst>
      <p:ext uri="{BB962C8B-B14F-4D97-AF65-F5344CB8AC3E}">
        <p14:creationId xmlns:p14="http://schemas.microsoft.com/office/powerpoint/2010/main" val="2132683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Operation Validation</a:t>
            </a:r>
          </a:p>
        </p:txBody>
      </p:sp>
      <p:sp>
        <p:nvSpPr>
          <p:cNvPr id="3" name="Content Placeholder 2"/>
          <p:cNvSpPr>
            <a:spLocks noGrp="1"/>
          </p:cNvSpPr>
          <p:nvPr>
            <p:ph idx="1"/>
          </p:nvPr>
        </p:nvSpPr>
        <p:spPr/>
        <p:txBody>
          <a:bodyPr>
            <a:normAutofit/>
          </a:bodyPr>
          <a:lstStyle/>
          <a:p>
            <a:r>
              <a:rPr lang="en-US" dirty="0"/>
              <a:t>Operation </a:t>
            </a:r>
            <a:r>
              <a:rPr lang="en-US" dirty="0" smtClean="0"/>
              <a:t>Validation</a:t>
            </a:r>
          </a:p>
          <a:p>
            <a:pPr lvl="1"/>
            <a:r>
              <a:rPr lang="en-US" dirty="0" smtClean="0"/>
              <a:t>All </a:t>
            </a:r>
            <a:r>
              <a:rPr lang="en-US" dirty="0"/>
              <a:t>design package submissions are updated and As-Built (Record) plans are </a:t>
            </a:r>
            <a:r>
              <a:rPr lang="en-US" dirty="0" smtClean="0"/>
              <a:t>submitted</a:t>
            </a:r>
          </a:p>
          <a:p>
            <a:pPr lvl="2"/>
            <a:r>
              <a:rPr lang="en-US" dirty="0" smtClean="0"/>
              <a:t>Upon </a:t>
            </a:r>
            <a:r>
              <a:rPr lang="en-US" dirty="0"/>
              <a:t>completion of the 30‑day test, a 180-day warranty period begins for the contractor to guarantee the in-service operation of mechanical and electrical equipment, related components, and the controller </a:t>
            </a:r>
            <a:r>
              <a:rPr lang="en-US" dirty="0" smtClean="0"/>
              <a:t>assembly</a:t>
            </a:r>
            <a:endParaRPr lang="en-US" dirty="0"/>
          </a:p>
        </p:txBody>
      </p:sp>
    </p:spTree>
    <p:custDataLst>
      <p:tags r:id="rId1"/>
    </p:custDataLst>
    <p:extLst>
      <p:ext uri="{BB962C8B-B14F-4D97-AF65-F5344CB8AC3E}">
        <p14:creationId xmlns:p14="http://schemas.microsoft.com/office/powerpoint/2010/main" val="2636929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Traffic </a:t>
            </a:r>
            <a:r>
              <a:rPr lang="en-US" dirty="0"/>
              <a:t>Signal Inspection Form</a:t>
            </a:r>
          </a:p>
        </p:txBody>
      </p:sp>
      <p:sp>
        <p:nvSpPr>
          <p:cNvPr id="3" name="Content Placeholder 2"/>
          <p:cNvSpPr>
            <a:spLocks noGrp="1"/>
          </p:cNvSpPr>
          <p:nvPr>
            <p:ph idx="1"/>
          </p:nvPr>
        </p:nvSpPr>
        <p:spPr/>
        <p:txBody>
          <a:bodyPr/>
          <a:lstStyle/>
          <a:p>
            <a:r>
              <a:rPr lang="en-US" dirty="0" smtClean="0"/>
              <a:t>Draft Inspection </a:t>
            </a:r>
            <a:r>
              <a:rPr lang="en-US" dirty="0" smtClean="0"/>
              <a:t>Form</a:t>
            </a:r>
          </a:p>
          <a:p>
            <a:pPr lvl="1"/>
            <a:r>
              <a:rPr lang="en-US" dirty="0" smtClean="0"/>
              <a:t>Click on Player Attachments above to download</a:t>
            </a:r>
            <a:endParaRPr lang="en-US" dirty="0" smtClean="0"/>
          </a:p>
        </p:txBody>
      </p:sp>
      <p:sp>
        <p:nvSpPr>
          <p:cNvPr id="4" name="Rectangle 3"/>
          <p:cNvSpPr/>
          <p:nvPr/>
        </p:nvSpPr>
        <p:spPr>
          <a:xfrm>
            <a:off x="3065757" y="762000"/>
            <a:ext cx="2792752" cy="461665"/>
          </a:xfrm>
          <a:prstGeom prst="rect">
            <a:avLst/>
          </a:prstGeom>
          <a:noFill/>
        </p:spPr>
        <p:txBody>
          <a:bodyPr wrap="none" lIns="91440" tIns="45720" rIns="91440" bIns="45720">
            <a:spAutoFit/>
          </a:bodyPr>
          <a:lstStyle/>
          <a:p>
            <a:pPr algn="ctr"/>
            <a:r>
              <a:rPr lang="en-US" sz="2400" b="1" dirty="0" smtClean="0">
                <a:ln w="1905"/>
                <a:solidFill>
                  <a:srgbClr val="FFFF00"/>
                </a:solidFill>
                <a:effectLst>
                  <a:innerShdw blurRad="69850" dist="43180" dir="5400000">
                    <a:srgbClr val="000000">
                      <a:alpha val="65000"/>
                    </a:srgbClr>
                  </a:innerShdw>
                </a:effectLst>
              </a:rPr>
              <a:t>Manual </a:t>
            </a:r>
            <a:r>
              <a:rPr lang="en-US" sz="2400" b="1" cap="none" spc="0" dirty="0" smtClean="0">
                <a:ln w="1905"/>
                <a:solidFill>
                  <a:srgbClr val="FFFF00"/>
                </a:solidFill>
                <a:effectLst>
                  <a:innerShdw blurRad="69850" dist="43180" dir="5400000">
                    <a:srgbClr val="000000">
                      <a:alpha val="65000"/>
                    </a:srgbClr>
                  </a:innerShdw>
                </a:effectLst>
              </a:rPr>
              <a:t>Section 6.12</a:t>
            </a:r>
            <a:endParaRPr lang="en-US" sz="2400" b="1" cap="none" spc="0" dirty="0">
              <a:ln w="1905"/>
              <a:solidFill>
                <a:srgbClr val="FFFF00"/>
              </a:solidFill>
              <a:effectLst>
                <a:innerShdw blurRad="69850" dist="43180" dir="5400000">
                  <a:srgbClr val="000000">
                    <a:alpha val="65000"/>
                  </a:srgbClr>
                </a:innerShdw>
              </a:effectLst>
            </a:endParaRPr>
          </a:p>
        </p:txBody>
      </p:sp>
    </p:spTree>
    <p:custDataLst>
      <p:tags r:id="rId1"/>
    </p:custDataLst>
    <p:extLst>
      <p:ext uri="{BB962C8B-B14F-4D97-AF65-F5344CB8AC3E}">
        <p14:creationId xmlns:p14="http://schemas.microsoft.com/office/powerpoint/2010/main" val="3926192986"/>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Module 6 Completion</a:t>
            </a:r>
            <a:endParaRPr lang="en-US" dirty="0"/>
          </a:p>
        </p:txBody>
      </p:sp>
      <p:sp>
        <p:nvSpPr>
          <p:cNvPr id="6" name="Content Placeholder 5"/>
          <p:cNvSpPr>
            <a:spLocks noGrp="1"/>
          </p:cNvSpPr>
          <p:nvPr>
            <p:ph idx="1"/>
          </p:nvPr>
        </p:nvSpPr>
        <p:spPr/>
        <p:txBody>
          <a:bodyPr/>
          <a:lstStyle/>
          <a:p>
            <a:r>
              <a:rPr lang="en-US" dirty="0" smtClean="0"/>
              <a:t>You have now completed module 6</a:t>
            </a:r>
          </a:p>
          <a:p>
            <a:r>
              <a:rPr lang="en-US" dirty="0" smtClean="0"/>
              <a:t>To review any section in this module, use the “Outline” on the left</a:t>
            </a:r>
          </a:p>
          <a:p>
            <a:r>
              <a:rPr lang="en-US" dirty="0" smtClean="0"/>
              <a:t>Exam</a:t>
            </a:r>
          </a:p>
          <a:p>
            <a:pPr lvl="1"/>
            <a:r>
              <a:rPr lang="en-US" dirty="0" smtClean="0"/>
              <a:t>Necessary to receive credit for course</a:t>
            </a:r>
          </a:p>
          <a:p>
            <a:pPr lvl="1"/>
            <a:r>
              <a:rPr lang="en-US" dirty="0" smtClean="0"/>
              <a:t>70% required to pass</a:t>
            </a:r>
          </a:p>
          <a:p>
            <a:pPr lvl="1"/>
            <a:r>
              <a:rPr lang="en-US" dirty="0" smtClean="0"/>
              <a:t>Instructions at the start of the exam</a:t>
            </a:r>
          </a:p>
          <a:p>
            <a:pPr lvl="1"/>
            <a:r>
              <a:rPr lang="en-US" dirty="0" smtClean="0"/>
              <a:t>Exam is timed (30 minutes)</a:t>
            </a:r>
          </a:p>
          <a:p>
            <a:pPr lvl="1"/>
            <a:r>
              <a:rPr lang="en-US" dirty="0" smtClean="0"/>
              <a:t>Return to </a:t>
            </a:r>
            <a:r>
              <a:rPr lang="en-US" dirty="0" smtClean="0">
                <a:hlinkClick r:id="rId4"/>
              </a:rPr>
              <a:t>Training Calendar </a:t>
            </a:r>
            <a:r>
              <a:rPr lang="en-US" dirty="0" smtClean="0"/>
              <a:t>or use instructions that have been provided</a:t>
            </a:r>
          </a:p>
        </p:txBody>
      </p:sp>
      <p:sp>
        <p:nvSpPr>
          <p:cNvPr id="3" name="Slide Number Placeholder 2"/>
          <p:cNvSpPr>
            <a:spLocks noGrp="1"/>
          </p:cNvSpPr>
          <p:nvPr>
            <p:ph type="sldNum" sz="quarter" idx="12"/>
          </p:nvPr>
        </p:nvSpPr>
        <p:spPr/>
        <p:txBody>
          <a:bodyPr/>
          <a:lstStyle/>
          <a:p>
            <a:fld id="{4AF5287F-D8A0-4DC1-907A-6A50F6C473D9}" type="slidenum">
              <a:rPr lang="en-US" smtClean="0"/>
              <a:pPr/>
              <a:t>194</a:t>
            </a:fld>
            <a:endParaRPr lang="en-US" dirty="0"/>
          </a:p>
        </p:txBody>
      </p:sp>
    </p:spTree>
    <p:custDataLst>
      <p:tags r:id="rId1"/>
    </p:custDataLst>
    <p:extLst>
      <p:ext uri="{BB962C8B-B14F-4D97-AF65-F5344CB8AC3E}">
        <p14:creationId xmlns:p14="http://schemas.microsoft.com/office/powerpoint/2010/main" val="32408432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 calcmode="lin" valueType="num">
                                      <p:cBhvr>
                                        <p:cTn id="14" dur="500" fill="hold"/>
                                        <p:tgtEl>
                                          <p:spTgt spid="6">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6">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6">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 calcmode="lin" valueType="num">
                                      <p:cBhvr>
                                        <p:cTn id="21" dur="500" fill="hold"/>
                                        <p:tgtEl>
                                          <p:spTgt spid="6">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6">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6">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 calcmode="lin" valueType="num">
                                      <p:cBhvr>
                                        <p:cTn id="28" dur="500" fill="hold"/>
                                        <p:tgtEl>
                                          <p:spTgt spid="6">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6">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6">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anim calcmode="lin" valueType="num">
                                      <p:cBhvr>
                                        <p:cTn id="35" dur="500" fill="hold"/>
                                        <p:tgtEl>
                                          <p:spTgt spid="6">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6">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6">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6">
                                            <p:txEl>
                                              <p:pRg st="5" end="5"/>
                                            </p:txEl>
                                          </p:spTgt>
                                        </p:tgtEl>
                                        <p:attrNameLst>
                                          <p:attrName>style.visibility</p:attrName>
                                        </p:attrNameLst>
                                      </p:cBhvr>
                                      <p:to>
                                        <p:strVal val="visible"/>
                                      </p:to>
                                    </p:set>
                                    <p:anim calcmode="lin" valueType="num">
                                      <p:cBhvr>
                                        <p:cTn id="42" dur="500" fill="hold"/>
                                        <p:tgtEl>
                                          <p:spTgt spid="6">
                                            <p:txEl>
                                              <p:pRg st="5" end="5"/>
                                            </p:txEl>
                                          </p:spTgt>
                                        </p:tgtEl>
                                        <p:attrNameLst>
                                          <p:attrName>ppt_w</p:attrName>
                                        </p:attrNameLst>
                                      </p:cBhvr>
                                      <p:tavLst>
                                        <p:tav tm="0">
                                          <p:val>
                                            <p:fltVal val="0"/>
                                          </p:val>
                                        </p:tav>
                                        <p:tav tm="100000">
                                          <p:val>
                                            <p:strVal val="#ppt_w"/>
                                          </p:val>
                                        </p:tav>
                                      </p:tavLst>
                                    </p:anim>
                                    <p:anim calcmode="lin" valueType="num">
                                      <p:cBhvr>
                                        <p:cTn id="43" dur="500" fill="hold"/>
                                        <p:tgtEl>
                                          <p:spTgt spid="6">
                                            <p:txEl>
                                              <p:pRg st="5" end="5"/>
                                            </p:txEl>
                                          </p:spTgt>
                                        </p:tgtEl>
                                        <p:attrNameLst>
                                          <p:attrName>ppt_h</p:attrName>
                                        </p:attrNameLst>
                                      </p:cBhvr>
                                      <p:tavLst>
                                        <p:tav tm="0">
                                          <p:val>
                                            <p:fltVal val="0"/>
                                          </p:val>
                                        </p:tav>
                                        <p:tav tm="100000">
                                          <p:val>
                                            <p:strVal val="#ppt_h"/>
                                          </p:val>
                                        </p:tav>
                                      </p:tavLst>
                                    </p:anim>
                                    <p:animEffect transition="in" filter="fade">
                                      <p:cBhvr>
                                        <p:cTn id="44" dur="500"/>
                                        <p:tgtEl>
                                          <p:spTgt spid="6">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6">
                                            <p:txEl>
                                              <p:pRg st="6" end="6"/>
                                            </p:txEl>
                                          </p:spTgt>
                                        </p:tgtEl>
                                        <p:attrNameLst>
                                          <p:attrName>style.visibility</p:attrName>
                                        </p:attrNameLst>
                                      </p:cBhvr>
                                      <p:to>
                                        <p:strVal val="visible"/>
                                      </p:to>
                                    </p:set>
                                    <p:anim calcmode="lin" valueType="num">
                                      <p:cBhvr>
                                        <p:cTn id="49" dur="500" fill="hold"/>
                                        <p:tgtEl>
                                          <p:spTgt spid="6">
                                            <p:txEl>
                                              <p:pRg st="6" end="6"/>
                                            </p:txEl>
                                          </p:spTgt>
                                        </p:tgtEl>
                                        <p:attrNameLst>
                                          <p:attrName>ppt_w</p:attrName>
                                        </p:attrNameLst>
                                      </p:cBhvr>
                                      <p:tavLst>
                                        <p:tav tm="0">
                                          <p:val>
                                            <p:fltVal val="0"/>
                                          </p:val>
                                        </p:tav>
                                        <p:tav tm="100000">
                                          <p:val>
                                            <p:strVal val="#ppt_w"/>
                                          </p:val>
                                        </p:tav>
                                      </p:tavLst>
                                    </p:anim>
                                    <p:anim calcmode="lin" valueType="num">
                                      <p:cBhvr>
                                        <p:cTn id="50" dur="500" fill="hold"/>
                                        <p:tgtEl>
                                          <p:spTgt spid="6">
                                            <p:txEl>
                                              <p:pRg st="6" end="6"/>
                                            </p:txEl>
                                          </p:spTgt>
                                        </p:tgtEl>
                                        <p:attrNameLst>
                                          <p:attrName>ppt_h</p:attrName>
                                        </p:attrNameLst>
                                      </p:cBhvr>
                                      <p:tavLst>
                                        <p:tav tm="0">
                                          <p:val>
                                            <p:fltVal val="0"/>
                                          </p:val>
                                        </p:tav>
                                        <p:tav tm="100000">
                                          <p:val>
                                            <p:strVal val="#ppt_h"/>
                                          </p:val>
                                        </p:tav>
                                      </p:tavLst>
                                    </p:anim>
                                    <p:animEffect transition="in" filter="fade">
                                      <p:cBhvr>
                                        <p:cTn id="51" dur="500"/>
                                        <p:tgtEl>
                                          <p:spTgt spid="6">
                                            <p:txEl>
                                              <p:pRg st="6" end="6"/>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6">
                                            <p:txEl>
                                              <p:pRg st="7" end="7"/>
                                            </p:txEl>
                                          </p:spTgt>
                                        </p:tgtEl>
                                        <p:attrNameLst>
                                          <p:attrName>style.visibility</p:attrName>
                                        </p:attrNameLst>
                                      </p:cBhvr>
                                      <p:to>
                                        <p:strVal val="visible"/>
                                      </p:to>
                                    </p:set>
                                    <p:anim calcmode="lin" valueType="num">
                                      <p:cBhvr>
                                        <p:cTn id="56" dur="500" fill="hold"/>
                                        <p:tgtEl>
                                          <p:spTgt spid="6">
                                            <p:txEl>
                                              <p:pRg st="7" end="7"/>
                                            </p:txEl>
                                          </p:spTgt>
                                        </p:tgtEl>
                                        <p:attrNameLst>
                                          <p:attrName>ppt_w</p:attrName>
                                        </p:attrNameLst>
                                      </p:cBhvr>
                                      <p:tavLst>
                                        <p:tav tm="0">
                                          <p:val>
                                            <p:fltVal val="0"/>
                                          </p:val>
                                        </p:tav>
                                        <p:tav tm="100000">
                                          <p:val>
                                            <p:strVal val="#ppt_w"/>
                                          </p:val>
                                        </p:tav>
                                      </p:tavLst>
                                    </p:anim>
                                    <p:anim calcmode="lin" valueType="num">
                                      <p:cBhvr>
                                        <p:cTn id="57" dur="500" fill="hold"/>
                                        <p:tgtEl>
                                          <p:spTgt spid="6">
                                            <p:txEl>
                                              <p:pRg st="7" end="7"/>
                                            </p:txEl>
                                          </p:spTgt>
                                        </p:tgtEl>
                                        <p:attrNameLst>
                                          <p:attrName>ppt_h</p:attrName>
                                        </p:attrNameLst>
                                      </p:cBhvr>
                                      <p:tavLst>
                                        <p:tav tm="0">
                                          <p:val>
                                            <p:fltVal val="0"/>
                                          </p:val>
                                        </p:tav>
                                        <p:tav tm="100000">
                                          <p:val>
                                            <p:strVal val="#ppt_h"/>
                                          </p:val>
                                        </p:tav>
                                      </p:tavLst>
                                    </p:anim>
                                    <p:animEffect transition="in" filter="fade">
                                      <p:cBhvr>
                                        <p:cTn id="58"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bldLvl="2"/>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idx="1"/>
          </p:nvPr>
        </p:nvSpPr>
        <p:spPr>
          <a:xfrm>
            <a:off x="1295400" y="1433648"/>
            <a:ext cx="5638800" cy="5275373"/>
          </a:xfrm>
        </p:spPr>
        <p:txBody>
          <a:bodyPr>
            <a:normAutofit/>
          </a:bodyPr>
          <a:lstStyle/>
          <a:p>
            <a:r>
              <a:rPr lang="en-US" dirty="0" smtClean="0"/>
              <a:t>Key PennDOT document </a:t>
            </a:r>
            <a:r>
              <a:rPr lang="en-US" dirty="0"/>
              <a:t>for traffic signal </a:t>
            </a:r>
            <a:r>
              <a:rPr lang="en-US" dirty="0" smtClean="0"/>
              <a:t>inspection </a:t>
            </a:r>
            <a:r>
              <a:rPr lang="en-US" dirty="0"/>
              <a:t>is Publication </a:t>
            </a:r>
            <a:r>
              <a:rPr lang="en-US" dirty="0" smtClean="0"/>
              <a:t>669</a:t>
            </a:r>
          </a:p>
          <a:p>
            <a:r>
              <a:rPr lang="en-US" dirty="0" smtClean="0"/>
              <a:t>Info in this section follows flow of Publication 669</a:t>
            </a:r>
          </a:p>
          <a:p>
            <a:r>
              <a:rPr lang="en-US" dirty="0" smtClean="0"/>
              <a:t>Presentation includes some additional details</a:t>
            </a:r>
            <a:endParaRPr lang="en-US" dirty="0"/>
          </a:p>
        </p:txBody>
      </p:sp>
      <p:pic>
        <p:nvPicPr>
          <p:cNvPr id="4" name="Picture 3"/>
          <p:cNvPicPr/>
          <p:nvPr>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7239000" y="2347468"/>
            <a:ext cx="1676400" cy="2453132"/>
          </a:xfrm>
          <a:prstGeom prst="rect">
            <a:avLst/>
          </a:prstGeom>
          <a:ln>
            <a:solidFill>
              <a:schemeClr val="tx1"/>
            </a:solidFill>
          </a:ln>
          <a:effectLst>
            <a:outerShdw blurRad="292100" dist="139700" dir="2700000" algn="tl" rotWithShape="0">
              <a:srgbClr val="333333">
                <a:alpha val="65000"/>
              </a:srgbClr>
            </a:outerShdw>
          </a:effectLst>
        </p:spPr>
      </p:pic>
      <p:sp>
        <p:nvSpPr>
          <p:cNvPr id="5" name="Rectangle 4"/>
          <p:cNvSpPr/>
          <p:nvPr/>
        </p:nvSpPr>
        <p:spPr>
          <a:xfrm>
            <a:off x="3143502" y="762000"/>
            <a:ext cx="2637261" cy="461665"/>
          </a:xfrm>
          <a:prstGeom prst="rect">
            <a:avLst/>
          </a:prstGeom>
          <a:noFill/>
        </p:spPr>
        <p:txBody>
          <a:bodyPr wrap="none" lIns="91440" tIns="45720" rIns="91440" bIns="45720">
            <a:spAutoFit/>
          </a:bodyPr>
          <a:lstStyle/>
          <a:p>
            <a:pPr algn="ctr"/>
            <a:r>
              <a:rPr lang="en-US" sz="2400" b="1" dirty="0" smtClean="0">
                <a:ln w="1905"/>
                <a:solidFill>
                  <a:srgbClr val="FFFF00"/>
                </a:solidFill>
                <a:effectLst>
                  <a:innerShdw blurRad="69850" dist="43180" dir="5400000">
                    <a:srgbClr val="000000">
                      <a:alpha val="65000"/>
                    </a:srgbClr>
                  </a:innerShdw>
                </a:effectLst>
              </a:rPr>
              <a:t>Manual </a:t>
            </a:r>
            <a:r>
              <a:rPr lang="en-US" sz="2400" b="1" cap="none" spc="0" dirty="0" smtClean="0">
                <a:ln w="1905"/>
                <a:solidFill>
                  <a:srgbClr val="FFFF00"/>
                </a:solidFill>
                <a:effectLst>
                  <a:innerShdw blurRad="69850" dist="43180" dir="5400000">
                    <a:srgbClr val="000000">
                      <a:alpha val="65000"/>
                    </a:srgbClr>
                  </a:innerShdw>
                </a:effectLst>
              </a:rPr>
              <a:t>Section 6.1</a:t>
            </a:r>
            <a:endParaRPr lang="en-US" sz="2400" b="1" cap="none" spc="0" dirty="0">
              <a:ln w="1905"/>
              <a:solidFill>
                <a:srgbClr val="FFFF00"/>
              </a:solidFill>
              <a:effectLst>
                <a:innerShdw blurRad="69850" dist="43180" dir="5400000">
                  <a:srgbClr val="000000">
                    <a:alpha val="65000"/>
                  </a:srgbClr>
                </a:innerShdw>
              </a:effectLst>
            </a:endParaRPr>
          </a:p>
        </p:txBody>
      </p:sp>
    </p:spTree>
    <p:custDataLst>
      <p:tags r:id="rId1"/>
    </p:custDataLst>
    <p:extLst>
      <p:ext uri="{BB962C8B-B14F-4D97-AF65-F5344CB8AC3E}">
        <p14:creationId xmlns:p14="http://schemas.microsoft.com/office/powerpoint/2010/main" val="16278052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Miscellaneous Requirements and Information</a:t>
            </a:r>
          </a:p>
        </p:txBody>
      </p:sp>
      <p:sp>
        <p:nvSpPr>
          <p:cNvPr id="3" name="Content Placeholder 2"/>
          <p:cNvSpPr>
            <a:spLocks noGrp="1"/>
          </p:cNvSpPr>
          <p:nvPr>
            <p:ph idx="1"/>
          </p:nvPr>
        </p:nvSpPr>
        <p:spPr/>
        <p:txBody>
          <a:bodyPr>
            <a:normAutofit/>
          </a:bodyPr>
          <a:lstStyle/>
          <a:p>
            <a:r>
              <a:rPr lang="en-US" dirty="0" smtClean="0"/>
              <a:t>Existing </a:t>
            </a:r>
            <a:r>
              <a:rPr lang="en-US" dirty="0"/>
              <a:t>traffic signals are to remain and continue their current operation until the new signal is operable, absent any provisions to the </a:t>
            </a:r>
            <a:r>
              <a:rPr lang="en-US" dirty="0" smtClean="0"/>
              <a:t>contrary</a:t>
            </a:r>
          </a:p>
          <a:p>
            <a:r>
              <a:rPr lang="en-US" dirty="0"/>
              <a:t>If any vegetation is obstructing the visibility of traffic signal indications (vehicular and pedestrian) or signs, work with the contractor to request and obtain approval to remove the obstructions</a:t>
            </a:r>
            <a:endParaRPr lang="en-US" dirty="0" smtClean="0"/>
          </a:p>
        </p:txBody>
      </p:sp>
    </p:spTree>
    <p:custDataLst>
      <p:tags r:id="rId1"/>
    </p:custDataLst>
    <p:extLst>
      <p:ext uri="{BB962C8B-B14F-4D97-AF65-F5344CB8AC3E}">
        <p14:creationId xmlns:p14="http://schemas.microsoft.com/office/powerpoint/2010/main" val="34259476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Miscellaneous Requirements and Information</a:t>
            </a:r>
          </a:p>
        </p:txBody>
      </p:sp>
      <p:sp>
        <p:nvSpPr>
          <p:cNvPr id="3" name="Content Placeholder 2"/>
          <p:cNvSpPr>
            <a:spLocks noGrp="1"/>
          </p:cNvSpPr>
          <p:nvPr>
            <p:ph idx="1"/>
          </p:nvPr>
        </p:nvSpPr>
        <p:spPr/>
        <p:txBody>
          <a:bodyPr>
            <a:normAutofit/>
          </a:bodyPr>
          <a:lstStyle/>
          <a:p>
            <a:r>
              <a:rPr lang="en-US" dirty="0" smtClean="0"/>
              <a:t>Verify </a:t>
            </a:r>
            <a:r>
              <a:rPr lang="en-US" dirty="0"/>
              <a:t>that the contractor identifies possible utility conflicts </a:t>
            </a:r>
            <a:r>
              <a:rPr lang="en-US" dirty="0" smtClean="0"/>
              <a:t>early</a:t>
            </a:r>
          </a:p>
          <a:p>
            <a:r>
              <a:rPr lang="en-US" dirty="0" smtClean="0"/>
              <a:t>Verify </a:t>
            </a:r>
            <a:r>
              <a:rPr lang="en-US" dirty="0"/>
              <a:t>that conflicting signs are bagged immediately after the signal is turned </a:t>
            </a:r>
            <a:r>
              <a:rPr lang="en-US" dirty="0" smtClean="0"/>
              <a:t>on</a:t>
            </a:r>
          </a:p>
          <a:p>
            <a:r>
              <a:rPr lang="en-US" dirty="0"/>
              <a:t>Obtain from the contractor the name and telephone number of the person to be notified in the event of failures or malfunctions during the guarantee period</a:t>
            </a:r>
            <a:endParaRPr lang="en-US" dirty="0" smtClean="0"/>
          </a:p>
        </p:txBody>
      </p:sp>
    </p:spTree>
    <p:custDataLst>
      <p:tags r:id="rId1"/>
    </p:custDataLst>
    <p:extLst>
      <p:ext uri="{BB962C8B-B14F-4D97-AF65-F5344CB8AC3E}">
        <p14:creationId xmlns:p14="http://schemas.microsoft.com/office/powerpoint/2010/main" val="28746326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Electrical </a:t>
            </a:r>
            <a:r>
              <a:rPr lang="en-US" dirty="0"/>
              <a:t>Service Connections</a:t>
            </a:r>
          </a:p>
        </p:txBody>
      </p:sp>
      <p:sp>
        <p:nvSpPr>
          <p:cNvPr id="3" name="Content Placeholder 2"/>
          <p:cNvSpPr>
            <a:spLocks noGrp="1"/>
          </p:cNvSpPr>
          <p:nvPr>
            <p:ph idx="1"/>
          </p:nvPr>
        </p:nvSpPr>
        <p:spPr/>
        <p:txBody>
          <a:bodyPr/>
          <a:lstStyle/>
          <a:p>
            <a:r>
              <a:rPr lang="en-US" dirty="0"/>
              <a:t>Electrical Service Type A (Wood Poles</a:t>
            </a:r>
            <a:r>
              <a:rPr lang="en-US" dirty="0" smtClean="0"/>
              <a:t>)</a:t>
            </a:r>
          </a:p>
          <a:p>
            <a:pPr marL="971550" lvl="1" indent="-514350">
              <a:buFont typeface="+mj-lt"/>
              <a:buAutoNum type="arabicPeriod"/>
            </a:pPr>
            <a:r>
              <a:rPr lang="en-US" dirty="0"/>
              <a:t>Verify the Contractor coordinates with the utility company for location of the service </a:t>
            </a:r>
            <a:r>
              <a:rPr lang="en-US" dirty="0" smtClean="0"/>
              <a:t>feed</a:t>
            </a:r>
          </a:p>
          <a:p>
            <a:pPr marL="971550" lvl="1" indent="-514350">
              <a:buFont typeface="+mj-lt"/>
              <a:buAutoNum type="arabicPeriod"/>
            </a:pPr>
            <a:r>
              <a:rPr lang="en-US" dirty="0"/>
              <a:t>Verify that wood utility poles are 30’ – 40’ high </a:t>
            </a:r>
            <a:endParaRPr lang="en-US" dirty="0" smtClean="0"/>
          </a:p>
          <a:p>
            <a:pPr marL="971550" lvl="1" indent="-514350"/>
            <a:r>
              <a:rPr lang="en-US" dirty="0" smtClean="0"/>
              <a:t>set </a:t>
            </a:r>
            <a:r>
              <a:rPr lang="en-US" dirty="0"/>
              <a:t>a minimum of 6’ below grade on the low side of the sloped </a:t>
            </a:r>
            <a:r>
              <a:rPr lang="en-US" dirty="0" smtClean="0"/>
              <a:t>grade</a:t>
            </a:r>
          </a:p>
          <a:p>
            <a:pPr marL="1371600" lvl="2" indent="-514350"/>
            <a:r>
              <a:rPr lang="en-US" dirty="0"/>
              <a:t>Publication 408 Sections 910.3(k) &amp; 1101.11(a)</a:t>
            </a:r>
          </a:p>
        </p:txBody>
      </p:sp>
      <p:sp>
        <p:nvSpPr>
          <p:cNvPr id="4" name="Rectangle 3"/>
          <p:cNvSpPr/>
          <p:nvPr/>
        </p:nvSpPr>
        <p:spPr>
          <a:xfrm>
            <a:off x="3143502" y="762000"/>
            <a:ext cx="2637261" cy="461665"/>
          </a:xfrm>
          <a:prstGeom prst="rect">
            <a:avLst/>
          </a:prstGeom>
          <a:noFill/>
        </p:spPr>
        <p:txBody>
          <a:bodyPr wrap="none" lIns="91440" tIns="45720" rIns="91440" bIns="45720">
            <a:spAutoFit/>
          </a:bodyPr>
          <a:lstStyle/>
          <a:p>
            <a:pPr algn="ctr"/>
            <a:r>
              <a:rPr lang="en-US" sz="2400" b="1" dirty="0" smtClean="0">
                <a:ln w="1905"/>
                <a:solidFill>
                  <a:srgbClr val="FFFF00"/>
                </a:solidFill>
                <a:effectLst>
                  <a:innerShdw blurRad="69850" dist="43180" dir="5400000">
                    <a:srgbClr val="000000">
                      <a:alpha val="65000"/>
                    </a:srgbClr>
                  </a:innerShdw>
                </a:effectLst>
              </a:rPr>
              <a:t>Manual </a:t>
            </a:r>
            <a:r>
              <a:rPr lang="en-US" sz="2400" b="1" cap="none" spc="0" dirty="0" smtClean="0">
                <a:ln w="1905"/>
                <a:solidFill>
                  <a:srgbClr val="FFFF00"/>
                </a:solidFill>
                <a:effectLst>
                  <a:innerShdw blurRad="69850" dist="43180" dir="5400000">
                    <a:srgbClr val="000000">
                      <a:alpha val="65000"/>
                    </a:srgbClr>
                  </a:innerShdw>
                </a:effectLst>
              </a:rPr>
              <a:t>Section 6.2</a:t>
            </a:r>
            <a:endParaRPr lang="en-US" sz="2400" b="1" cap="none" spc="0" dirty="0">
              <a:ln w="1905"/>
              <a:solidFill>
                <a:srgbClr val="FFFF00"/>
              </a:solidFill>
              <a:effectLst>
                <a:innerShdw blurRad="69850" dist="43180" dir="5400000">
                  <a:srgbClr val="000000">
                    <a:alpha val="65000"/>
                  </a:srgbClr>
                </a:innerShdw>
              </a:effectLst>
            </a:endParaRPr>
          </a:p>
        </p:txBody>
      </p:sp>
    </p:spTree>
    <p:custDataLst>
      <p:tags r:id="rId1"/>
    </p:custDataLst>
    <p:extLst>
      <p:ext uri="{BB962C8B-B14F-4D97-AF65-F5344CB8AC3E}">
        <p14:creationId xmlns:p14="http://schemas.microsoft.com/office/powerpoint/2010/main" val="4071524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Electrical Service Type A (Wood Poles)</a:t>
            </a:r>
          </a:p>
        </p:txBody>
      </p:sp>
      <p:sp>
        <p:nvSpPr>
          <p:cNvPr id="3" name="Content Placeholder 2"/>
          <p:cNvSpPr>
            <a:spLocks noGrp="1"/>
          </p:cNvSpPr>
          <p:nvPr>
            <p:ph idx="1"/>
          </p:nvPr>
        </p:nvSpPr>
        <p:spPr>
          <a:xfrm>
            <a:off x="1295400" y="1371600"/>
            <a:ext cx="7620000" cy="5275373"/>
          </a:xfrm>
        </p:spPr>
        <p:txBody>
          <a:bodyPr/>
          <a:lstStyle/>
          <a:p>
            <a:pPr marL="971550" lvl="1" indent="-514350">
              <a:buFont typeface="+mj-lt"/>
              <a:buAutoNum type="arabicPeriod" startAt="3"/>
            </a:pPr>
            <a:r>
              <a:rPr lang="en-US" dirty="0" smtClean="0"/>
              <a:t>Verify </a:t>
            </a:r>
            <a:r>
              <a:rPr lang="en-US" dirty="0"/>
              <a:t>that poles are tall enough to provide proper vertical clearances for all attached wires, span wires and cable</a:t>
            </a:r>
          </a:p>
        </p:txBody>
      </p:sp>
      <p:pic>
        <p:nvPicPr>
          <p:cNvPr id="3074" name="Picture 2"/>
          <p:cNvPicPr>
            <a:picLocks noChangeAspect="1" noChangeArrowheads="1"/>
          </p:cNvPicPr>
          <p:nvPr>
            <p:custDataLst>
              <p:tags r:id="rId2"/>
            </p:custDataLst>
          </p:nvPr>
        </p:nvPicPr>
        <p:blipFill>
          <a:blip r:embed="rId6" cstate="print">
            <a:extLst>
              <a:ext uri="{28A0092B-C50C-407E-A947-70E740481C1C}">
                <a14:useLocalDpi xmlns:a14="http://schemas.microsoft.com/office/drawing/2010/main" val="0"/>
              </a:ext>
            </a:extLst>
          </a:blip>
          <a:srcRect/>
          <a:stretch>
            <a:fillRect/>
          </a:stretch>
        </p:blipFill>
        <p:spPr bwMode="auto">
          <a:xfrm>
            <a:off x="2133599" y="2667000"/>
            <a:ext cx="6413935"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p:nvPr>
            <p:custDataLst>
              <p:tags r:id="rId3"/>
            </p:custDataLst>
          </p:nvPr>
        </p:nvPicPr>
        <p:blipFill rotWithShape="1">
          <a:blip r:embed="rId7">
            <a:lum bright="-20000" contrast="40000"/>
            <a:extLst>
              <a:ext uri="{28A0092B-C50C-407E-A947-70E740481C1C}">
                <a14:useLocalDpi xmlns:a14="http://schemas.microsoft.com/office/drawing/2010/main" val="0"/>
              </a:ext>
            </a:extLst>
          </a:blip>
          <a:srcRect l="16597" r="4149"/>
          <a:stretch/>
        </p:blipFill>
        <p:spPr bwMode="auto">
          <a:xfrm>
            <a:off x="2819400" y="152400"/>
            <a:ext cx="4091523" cy="6618086"/>
          </a:xfrm>
          <a:prstGeom prst="rect">
            <a:avLst/>
          </a:prstGeom>
          <a:ln w="38100" cap="sq" cmpd="sng" algn="ctr">
            <a:solidFill>
              <a:srgbClr val="000000"/>
            </a:solidFill>
            <a:prstDash val="solid"/>
            <a:miter lim="800000"/>
            <a:headEnd type="none" w="med" len="med"/>
            <a:tailEnd type="none" w="med" len="med"/>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Tree>
    <p:custDataLst>
      <p:tags r:id="rId1"/>
    </p:custDataLst>
    <p:extLst>
      <p:ext uri="{BB962C8B-B14F-4D97-AF65-F5344CB8AC3E}">
        <p14:creationId xmlns:p14="http://schemas.microsoft.com/office/powerpoint/2010/main" val="2632456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Electrical Service Type A (Wood Poles)</a:t>
            </a:r>
          </a:p>
        </p:txBody>
      </p:sp>
      <p:sp>
        <p:nvSpPr>
          <p:cNvPr id="3" name="Content Placeholder 2"/>
          <p:cNvSpPr>
            <a:spLocks noGrp="1"/>
          </p:cNvSpPr>
          <p:nvPr>
            <p:ph idx="1"/>
          </p:nvPr>
        </p:nvSpPr>
        <p:spPr>
          <a:xfrm>
            <a:off x="1295400" y="1371600"/>
            <a:ext cx="7620000" cy="5275373"/>
          </a:xfrm>
        </p:spPr>
        <p:txBody>
          <a:bodyPr/>
          <a:lstStyle/>
          <a:p>
            <a:pPr marL="971550" lvl="1" indent="-514350">
              <a:buFont typeface="+mj-lt"/>
              <a:buAutoNum type="arabicPeriod" startAt="4"/>
            </a:pPr>
            <a:r>
              <a:rPr lang="en-US" dirty="0"/>
              <a:t>Verify that a minimum, 2” diameter, hot-dipped galvanized rigid metallic conduit with a service head is used</a:t>
            </a:r>
          </a:p>
        </p:txBody>
      </p:sp>
      <p:pic>
        <p:nvPicPr>
          <p:cNvPr id="3074" name="Picture 2"/>
          <p:cNvPicPr>
            <a:picLocks noChangeAspect="1" noChangeArrowheads="1"/>
          </p:cNvPicPr>
          <p:nvPr>
            <p:custDataLst>
              <p:tags r:id="rId2"/>
            </p:custDataLst>
          </p:nvPr>
        </p:nvPicPr>
        <p:blipFill>
          <a:blip r:embed="rId6" cstate="print">
            <a:extLst>
              <a:ext uri="{28A0092B-C50C-407E-A947-70E740481C1C}">
                <a14:useLocalDpi xmlns:a14="http://schemas.microsoft.com/office/drawing/2010/main" val="0"/>
              </a:ext>
            </a:extLst>
          </a:blip>
          <a:srcRect/>
          <a:stretch>
            <a:fillRect/>
          </a:stretch>
        </p:blipFill>
        <p:spPr bwMode="auto">
          <a:xfrm>
            <a:off x="2133599" y="2667000"/>
            <a:ext cx="6413935"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PTShape_0"/>
          <p:cNvPicPr>
            <a:picLocks noChangeAspect="1" noChangeArrowheads="1"/>
          </p:cNvPicPr>
          <p:nvPr>
            <p:custDataLst>
              <p:tags r:id="rId3"/>
            </p:custDataLst>
          </p:nvPr>
        </p:nvPicPr>
        <p:blipFill>
          <a:blip r:embed="rId7">
            <a:extLst>
              <a:ext uri="{28A0092B-C50C-407E-A947-70E740481C1C}">
                <a14:useLocalDpi xmlns:a14="http://schemas.microsoft.com/office/drawing/2010/main" val="0"/>
              </a:ext>
            </a:extLst>
          </a:blip>
          <a:srcRect/>
          <a:stretch>
            <a:fillRect/>
          </a:stretch>
        </p:blipFill>
        <p:spPr bwMode="auto">
          <a:xfrm>
            <a:off x="76200" y="1879430"/>
            <a:ext cx="8991600" cy="41165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4" name="Rounded Rectangle 3"/>
          <p:cNvSpPr/>
          <p:nvPr/>
        </p:nvSpPr>
        <p:spPr>
          <a:xfrm>
            <a:off x="3962400" y="2057400"/>
            <a:ext cx="3429000" cy="14478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319199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 calcmode="lin" valueType="num">
                                      <p:cBhvr>
                                        <p:cTn id="13" dur="500" fill="hold"/>
                                        <p:tgtEl>
                                          <p:spTgt spid="1026"/>
                                        </p:tgtEl>
                                        <p:attrNameLst>
                                          <p:attrName>ppt_w</p:attrName>
                                        </p:attrNameLst>
                                      </p:cBhvr>
                                      <p:tavLst>
                                        <p:tav tm="0">
                                          <p:val>
                                            <p:fltVal val="0"/>
                                          </p:val>
                                        </p:tav>
                                        <p:tav tm="100000">
                                          <p:val>
                                            <p:strVal val="#ppt_w"/>
                                          </p:val>
                                        </p:tav>
                                      </p:tavLst>
                                    </p:anim>
                                    <p:anim calcmode="lin" valueType="num">
                                      <p:cBhvr>
                                        <p:cTn id="14" dur="500" fill="hold"/>
                                        <p:tgtEl>
                                          <p:spTgt spid="1026"/>
                                        </p:tgtEl>
                                        <p:attrNameLst>
                                          <p:attrName>ppt_h</p:attrName>
                                        </p:attrNameLst>
                                      </p:cBhvr>
                                      <p:tavLst>
                                        <p:tav tm="0">
                                          <p:val>
                                            <p:fltVal val="0"/>
                                          </p:val>
                                        </p:tav>
                                        <p:tav tm="100000">
                                          <p:val>
                                            <p:strVal val="#ppt_h"/>
                                          </p:val>
                                        </p:tav>
                                      </p:tavLst>
                                    </p:anim>
                                    <p:animEffect transition="in" filter="fade">
                                      <p:cBhvr>
                                        <p:cTn id="15" dur="500"/>
                                        <p:tgtEl>
                                          <p:spTgt spid="1026"/>
                                        </p:tgtEl>
                                      </p:cBhvr>
                                    </p:animEffect>
                                  </p:childTnLst>
                                </p:cTn>
                              </p:par>
                            </p:childTnLst>
                          </p:cTn>
                        </p:par>
                        <p:par>
                          <p:cTn id="16" fill="hold">
                            <p:stCondLst>
                              <p:cond delay="500"/>
                            </p:stCondLst>
                            <p:childTnLst>
                              <p:par>
                                <p:cTn id="17" presetID="53" presetClass="entr" presetSubtype="16"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Electrical Service Type A (Wood Poles)</a:t>
            </a:r>
          </a:p>
        </p:txBody>
      </p:sp>
      <p:sp>
        <p:nvSpPr>
          <p:cNvPr id="3" name="Content Placeholder 2"/>
          <p:cNvSpPr>
            <a:spLocks noGrp="1"/>
          </p:cNvSpPr>
          <p:nvPr>
            <p:ph idx="1"/>
          </p:nvPr>
        </p:nvSpPr>
        <p:spPr>
          <a:xfrm>
            <a:off x="1295400" y="1371600"/>
            <a:ext cx="7620000" cy="5275373"/>
          </a:xfrm>
        </p:spPr>
        <p:txBody>
          <a:bodyPr/>
          <a:lstStyle/>
          <a:p>
            <a:pPr marL="971550" lvl="1" indent="-514350">
              <a:buFont typeface="+mj-lt"/>
              <a:buAutoNum type="arabicPeriod" startAt="5"/>
            </a:pPr>
            <a:r>
              <a:rPr lang="en-US" dirty="0" smtClean="0"/>
              <a:t>Verify </a:t>
            </a:r>
            <a:r>
              <a:rPr lang="en-US" dirty="0"/>
              <a:t>that conduit straps are no further apart than 4’ center to center</a:t>
            </a:r>
          </a:p>
        </p:txBody>
      </p:sp>
      <p:pic>
        <p:nvPicPr>
          <p:cNvPr id="3074" name="Picture 2"/>
          <p:cNvPicPr>
            <a:picLocks noChangeAspect="1" noChangeArrowheads="1"/>
          </p:cNvPicPr>
          <p:nvPr>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2133599" y="2667000"/>
            <a:ext cx="6413935"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56979276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Electrical Service Type B (Steel Poles)</a:t>
            </a:r>
          </a:p>
        </p:txBody>
      </p:sp>
      <p:sp>
        <p:nvSpPr>
          <p:cNvPr id="3" name="Content Placeholder 2"/>
          <p:cNvSpPr>
            <a:spLocks noGrp="1"/>
          </p:cNvSpPr>
          <p:nvPr>
            <p:ph idx="1"/>
          </p:nvPr>
        </p:nvSpPr>
        <p:spPr/>
        <p:txBody>
          <a:bodyPr/>
          <a:lstStyle/>
          <a:p>
            <a:r>
              <a:rPr lang="en-US" dirty="0"/>
              <a:t>Electrical Service Type B (Steel Poles)</a:t>
            </a:r>
          </a:p>
        </p:txBody>
      </p:sp>
      <p:pic>
        <p:nvPicPr>
          <p:cNvPr id="2071" name="Picture 23"/>
          <p:cNvPicPr>
            <a:picLocks noChangeAspect="1" noChangeArrowheads="1"/>
          </p:cNvPicPr>
          <p:nvPr>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2044700" y="2001837"/>
            <a:ext cx="6032500" cy="4779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79719582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Electrical Service Type B (Steel Poles)</a:t>
            </a:r>
          </a:p>
        </p:txBody>
      </p:sp>
      <p:sp>
        <p:nvSpPr>
          <p:cNvPr id="3" name="Content Placeholder 2"/>
          <p:cNvSpPr>
            <a:spLocks noGrp="1"/>
          </p:cNvSpPr>
          <p:nvPr>
            <p:ph idx="1"/>
          </p:nvPr>
        </p:nvSpPr>
        <p:spPr>
          <a:xfrm>
            <a:off x="1295400" y="1433648"/>
            <a:ext cx="7620000" cy="644389"/>
          </a:xfrm>
        </p:spPr>
        <p:txBody>
          <a:bodyPr/>
          <a:lstStyle/>
          <a:p>
            <a:r>
              <a:rPr lang="en-US" dirty="0"/>
              <a:t>Electrical Service Type B (Steel Poles)</a:t>
            </a:r>
          </a:p>
        </p:txBody>
      </p:sp>
      <p:pic>
        <p:nvPicPr>
          <p:cNvPr id="2071" name="Picture 23"/>
          <p:cNvPicPr>
            <a:picLocks noChangeAspect="1" noChangeArrowheads="1"/>
          </p:cNvPicPr>
          <p:nvPr>
            <p:custDataLst>
              <p:tags r:id="rId2"/>
            </p:custDataLst>
          </p:nvPr>
        </p:nvPicPr>
        <p:blipFill rotWithShape="1">
          <a:blip r:embed="rId5" cstate="print">
            <a:extLst>
              <a:ext uri="{28A0092B-C50C-407E-A947-70E740481C1C}">
                <a14:useLocalDpi xmlns:a14="http://schemas.microsoft.com/office/drawing/2010/main" val="0"/>
              </a:ext>
            </a:extLst>
          </a:blip>
          <a:srcRect r="59689"/>
          <a:stretch/>
        </p:blipFill>
        <p:spPr bwMode="auto">
          <a:xfrm>
            <a:off x="6694037" y="2078037"/>
            <a:ext cx="2431766" cy="4779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PPTShape_0"/>
          <p:cNvSpPr txBox="1">
            <a:spLocks/>
          </p:cNvSpPr>
          <p:nvPr/>
        </p:nvSpPr>
        <p:spPr>
          <a:xfrm>
            <a:off x="1295400" y="1981200"/>
            <a:ext cx="5398637" cy="474197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914400" lvl="1" indent="-514350">
              <a:buFont typeface="+mj-lt"/>
              <a:buAutoNum type="arabicPeriod"/>
            </a:pPr>
            <a:r>
              <a:rPr lang="en-US" dirty="0"/>
              <a:t>Verify that contractor coordinates with the utility company for location of the service </a:t>
            </a:r>
            <a:r>
              <a:rPr lang="en-US" dirty="0" smtClean="0"/>
              <a:t>feed</a:t>
            </a:r>
            <a:endParaRPr lang="en-US" dirty="0"/>
          </a:p>
        </p:txBody>
      </p:sp>
    </p:spTree>
    <p:custDataLst>
      <p:tags r:id="rId1"/>
    </p:custDataLst>
    <p:extLst>
      <p:ext uri="{BB962C8B-B14F-4D97-AF65-F5344CB8AC3E}">
        <p14:creationId xmlns:p14="http://schemas.microsoft.com/office/powerpoint/2010/main" val="150199100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Electrical Service Type B (Steel Poles)</a:t>
            </a:r>
          </a:p>
        </p:txBody>
      </p:sp>
      <p:sp>
        <p:nvSpPr>
          <p:cNvPr id="3" name="Content Placeholder 2"/>
          <p:cNvSpPr>
            <a:spLocks noGrp="1"/>
          </p:cNvSpPr>
          <p:nvPr>
            <p:ph idx="1"/>
          </p:nvPr>
        </p:nvSpPr>
        <p:spPr>
          <a:xfrm>
            <a:off x="1295400" y="1433648"/>
            <a:ext cx="7620000" cy="644389"/>
          </a:xfrm>
        </p:spPr>
        <p:txBody>
          <a:bodyPr/>
          <a:lstStyle/>
          <a:p>
            <a:r>
              <a:rPr lang="en-US" dirty="0"/>
              <a:t>Electrical Service Type B (Steel Poles)</a:t>
            </a:r>
          </a:p>
        </p:txBody>
      </p:sp>
      <p:pic>
        <p:nvPicPr>
          <p:cNvPr id="2071" name="Picture 23"/>
          <p:cNvPicPr>
            <a:picLocks noChangeAspect="1" noChangeArrowheads="1"/>
          </p:cNvPicPr>
          <p:nvPr>
            <p:custDataLst>
              <p:tags r:id="rId2"/>
            </p:custDataLst>
          </p:nvPr>
        </p:nvPicPr>
        <p:blipFill rotWithShape="1">
          <a:blip r:embed="rId5" cstate="print">
            <a:extLst>
              <a:ext uri="{28A0092B-C50C-407E-A947-70E740481C1C}">
                <a14:useLocalDpi xmlns:a14="http://schemas.microsoft.com/office/drawing/2010/main" val="0"/>
              </a:ext>
            </a:extLst>
          </a:blip>
          <a:srcRect r="59689"/>
          <a:stretch/>
        </p:blipFill>
        <p:spPr bwMode="auto">
          <a:xfrm>
            <a:off x="6694037" y="2078037"/>
            <a:ext cx="2431766" cy="4779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PPTShape_0"/>
          <p:cNvSpPr txBox="1">
            <a:spLocks/>
          </p:cNvSpPr>
          <p:nvPr/>
        </p:nvSpPr>
        <p:spPr>
          <a:xfrm>
            <a:off x="1295400" y="1981200"/>
            <a:ext cx="5398637" cy="474197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914400" lvl="1" indent="-514350">
              <a:buFont typeface="+mj-lt"/>
              <a:buAutoNum type="arabicPeriod" startAt="2"/>
            </a:pPr>
            <a:r>
              <a:rPr lang="en-US" dirty="0" smtClean="0"/>
              <a:t>Verify </a:t>
            </a:r>
            <a:r>
              <a:rPr lang="en-US" dirty="0"/>
              <a:t>that a minimum, 2” diameter, hot-dipped galvanized rigid metallic conduit with service head is used for service </a:t>
            </a:r>
            <a:endParaRPr lang="en-US" dirty="0" smtClean="0"/>
          </a:p>
          <a:p>
            <a:pPr marL="914400" lvl="1" indent="-514350"/>
            <a:r>
              <a:rPr lang="en-US" dirty="0" smtClean="0"/>
              <a:t>unless </a:t>
            </a:r>
            <a:r>
              <a:rPr lang="en-US" dirty="0"/>
              <a:t>otherwise required by the utility </a:t>
            </a:r>
            <a:r>
              <a:rPr lang="en-US" dirty="0" smtClean="0"/>
              <a:t>company</a:t>
            </a:r>
          </a:p>
          <a:p>
            <a:pPr marL="1314450" lvl="2" indent="-514350"/>
            <a:r>
              <a:rPr lang="en-US" dirty="0" smtClean="0"/>
              <a:t>TC-8804 </a:t>
            </a:r>
            <a:r>
              <a:rPr lang="en-US" dirty="0"/>
              <a:t>Sheet 1, Publication 408 Section 954 &amp; </a:t>
            </a:r>
            <a:r>
              <a:rPr lang="en-US" dirty="0" smtClean="0"/>
              <a:t>1101.09</a:t>
            </a:r>
            <a:endParaRPr lang="en-US" dirty="0"/>
          </a:p>
        </p:txBody>
      </p:sp>
    </p:spTree>
    <p:custDataLst>
      <p:tags r:id="rId1"/>
    </p:custDataLst>
    <p:extLst>
      <p:ext uri="{BB962C8B-B14F-4D97-AF65-F5344CB8AC3E}">
        <p14:creationId xmlns:p14="http://schemas.microsoft.com/office/powerpoint/2010/main" val="133743508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Electrical Service Type B (Steel Poles)</a:t>
            </a:r>
          </a:p>
        </p:txBody>
      </p:sp>
      <p:sp>
        <p:nvSpPr>
          <p:cNvPr id="3" name="Content Placeholder 2"/>
          <p:cNvSpPr>
            <a:spLocks noGrp="1"/>
          </p:cNvSpPr>
          <p:nvPr>
            <p:ph idx="1"/>
          </p:nvPr>
        </p:nvSpPr>
        <p:spPr>
          <a:xfrm>
            <a:off x="1295400" y="1433648"/>
            <a:ext cx="7620000" cy="644389"/>
          </a:xfrm>
        </p:spPr>
        <p:txBody>
          <a:bodyPr/>
          <a:lstStyle/>
          <a:p>
            <a:r>
              <a:rPr lang="en-US" dirty="0"/>
              <a:t>Electrical Service Type B (Steel Poles)</a:t>
            </a:r>
          </a:p>
        </p:txBody>
      </p:sp>
      <p:pic>
        <p:nvPicPr>
          <p:cNvPr id="2071" name="Picture 23"/>
          <p:cNvPicPr>
            <a:picLocks noChangeAspect="1" noChangeArrowheads="1"/>
          </p:cNvPicPr>
          <p:nvPr>
            <p:custDataLst>
              <p:tags r:id="rId2"/>
            </p:custDataLst>
          </p:nvPr>
        </p:nvPicPr>
        <p:blipFill rotWithShape="1">
          <a:blip r:embed="rId5" cstate="print">
            <a:extLst>
              <a:ext uri="{28A0092B-C50C-407E-A947-70E740481C1C}">
                <a14:useLocalDpi xmlns:a14="http://schemas.microsoft.com/office/drawing/2010/main" val="0"/>
              </a:ext>
            </a:extLst>
          </a:blip>
          <a:srcRect r="59689"/>
          <a:stretch/>
        </p:blipFill>
        <p:spPr bwMode="auto">
          <a:xfrm>
            <a:off x="6694037" y="2078037"/>
            <a:ext cx="2431766" cy="4779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PPTShape_0"/>
          <p:cNvSpPr txBox="1">
            <a:spLocks/>
          </p:cNvSpPr>
          <p:nvPr/>
        </p:nvSpPr>
        <p:spPr>
          <a:xfrm>
            <a:off x="1295400" y="1981200"/>
            <a:ext cx="5398637" cy="474197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914400" lvl="1" indent="-514350">
              <a:buFont typeface="+mj-lt"/>
              <a:buAutoNum type="arabicPeriod" startAt="3"/>
            </a:pPr>
            <a:r>
              <a:rPr lang="en-US" dirty="0" smtClean="0"/>
              <a:t>Verify </a:t>
            </a:r>
            <a:r>
              <a:rPr lang="en-US" dirty="0"/>
              <a:t>that conduit straps are no further apart than 4’ center to center. </a:t>
            </a:r>
            <a:r>
              <a:rPr lang="en-US" dirty="0" smtClean="0"/>
              <a:t>TC-8804 </a:t>
            </a:r>
            <a:r>
              <a:rPr lang="en-US" dirty="0"/>
              <a:t>Sheet 1</a:t>
            </a:r>
          </a:p>
          <a:p>
            <a:pPr marL="914400" lvl="1" indent="-514350">
              <a:buFont typeface="+mj-lt"/>
              <a:buAutoNum type="arabicPeriod" startAt="3"/>
            </a:pPr>
            <a:r>
              <a:rPr lang="en-US" dirty="0"/>
              <a:t>Verify the contractor coordinates the meter type and socket with the utility company. Publication 408 Section </a:t>
            </a:r>
            <a:r>
              <a:rPr lang="en-US" dirty="0" smtClean="0"/>
              <a:t>1104.05(d)3</a:t>
            </a:r>
            <a:endParaRPr lang="en-US" dirty="0"/>
          </a:p>
        </p:txBody>
      </p:sp>
    </p:spTree>
    <p:custDataLst>
      <p:tags r:id="rId1"/>
    </p:custDataLst>
    <p:extLst>
      <p:ext uri="{BB962C8B-B14F-4D97-AF65-F5344CB8AC3E}">
        <p14:creationId xmlns:p14="http://schemas.microsoft.com/office/powerpoint/2010/main" val="114194730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Purpose of Publication 669</a:t>
            </a:r>
          </a:p>
        </p:txBody>
      </p:sp>
      <p:sp>
        <p:nvSpPr>
          <p:cNvPr id="3" name="Content Placeholder 2"/>
          <p:cNvSpPr>
            <a:spLocks noGrp="1"/>
          </p:cNvSpPr>
          <p:nvPr>
            <p:ph idx="1"/>
          </p:nvPr>
        </p:nvSpPr>
        <p:spPr/>
        <p:txBody>
          <a:bodyPr>
            <a:normAutofit/>
          </a:bodyPr>
          <a:lstStyle/>
          <a:p>
            <a:r>
              <a:rPr lang="en-US" dirty="0"/>
              <a:t>Purpose of Publication </a:t>
            </a:r>
            <a:r>
              <a:rPr lang="en-US" dirty="0" smtClean="0"/>
              <a:t>669</a:t>
            </a:r>
          </a:p>
          <a:p>
            <a:pPr lvl="1"/>
            <a:r>
              <a:rPr lang="en-US" dirty="0" smtClean="0"/>
              <a:t>Intended </a:t>
            </a:r>
            <a:r>
              <a:rPr lang="en-US" dirty="0"/>
              <a:t>to assist the Inspector (construction or HOP projects) </a:t>
            </a:r>
            <a:r>
              <a:rPr lang="en-US" dirty="0" smtClean="0"/>
              <a:t>in: </a:t>
            </a:r>
          </a:p>
          <a:p>
            <a:pPr lvl="2"/>
            <a:r>
              <a:rPr lang="en-US" dirty="0" smtClean="0"/>
              <a:t>recognizing </a:t>
            </a:r>
            <a:r>
              <a:rPr lang="en-US" dirty="0"/>
              <a:t>the components of a traffic </a:t>
            </a:r>
            <a:r>
              <a:rPr lang="en-US" dirty="0" smtClean="0"/>
              <a:t>signal</a:t>
            </a:r>
          </a:p>
          <a:p>
            <a:pPr lvl="2"/>
            <a:r>
              <a:rPr lang="en-US" dirty="0" smtClean="0"/>
              <a:t>ensuring </a:t>
            </a:r>
            <a:r>
              <a:rPr lang="en-US" dirty="0"/>
              <a:t>that all contract requirements are met in the traffic signal </a:t>
            </a:r>
            <a:r>
              <a:rPr lang="en-US" dirty="0" smtClean="0"/>
              <a:t>installation</a:t>
            </a:r>
          </a:p>
          <a:p>
            <a:pPr lvl="2"/>
            <a:r>
              <a:rPr lang="en-US" dirty="0" smtClean="0"/>
              <a:t>as </a:t>
            </a:r>
            <a:r>
              <a:rPr lang="en-US" dirty="0"/>
              <a:t>a roadmap to the PennDOT traffic signal requirements</a:t>
            </a:r>
            <a:endParaRPr lang="en-US" dirty="0" smtClean="0"/>
          </a:p>
          <a:p>
            <a:endParaRPr lang="en-US" dirty="0"/>
          </a:p>
        </p:txBody>
      </p:sp>
    </p:spTree>
    <p:custDataLst>
      <p:tags r:id="rId1"/>
    </p:custDataLst>
    <p:extLst>
      <p:ext uri="{BB962C8B-B14F-4D97-AF65-F5344CB8AC3E}">
        <p14:creationId xmlns:p14="http://schemas.microsoft.com/office/powerpoint/2010/main" val="12067223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3"/>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Electrical Service Type B (Steel Poles)</a:t>
            </a:r>
          </a:p>
        </p:txBody>
      </p:sp>
      <p:sp>
        <p:nvSpPr>
          <p:cNvPr id="3" name="Content Placeholder 2"/>
          <p:cNvSpPr>
            <a:spLocks noGrp="1"/>
          </p:cNvSpPr>
          <p:nvPr>
            <p:ph idx="1"/>
          </p:nvPr>
        </p:nvSpPr>
        <p:spPr>
          <a:xfrm>
            <a:off x="1295400" y="1433648"/>
            <a:ext cx="7620000" cy="644389"/>
          </a:xfrm>
        </p:spPr>
        <p:txBody>
          <a:bodyPr/>
          <a:lstStyle/>
          <a:p>
            <a:r>
              <a:rPr lang="en-US" dirty="0"/>
              <a:t>Electrical Service Type B (Steel Poles)</a:t>
            </a:r>
          </a:p>
        </p:txBody>
      </p:sp>
      <p:pic>
        <p:nvPicPr>
          <p:cNvPr id="2071" name="Picture 23"/>
          <p:cNvPicPr>
            <a:picLocks noChangeAspect="1" noChangeArrowheads="1"/>
          </p:cNvPicPr>
          <p:nvPr>
            <p:custDataLst>
              <p:tags r:id="rId2"/>
            </p:custDataLst>
          </p:nvPr>
        </p:nvPicPr>
        <p:blipFill rotWithShape="1">
          <a:blip r:embed="rId5" cstate="print">
            <a:extLst>
              <a:ext uri="{28A0092B-C50C-407E-A947-70E740481C1C}">
                <a14:useLocalDpi xmlns:a14="http://schemas.microsoft.com/office/drawing/2010/main" val="0"/>
              </a:ext>
            </a:extLst>
          </a:blip>
          <a:srcRect r="59689"/>
          <a:stretch/>
        </p:blipFill>
        <p:spPr bwMode="auto">
          <a:xfrm>
            <a:off x="6694037" y="2078037"/>
            <a:ext cx="2431766" cy="4779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PPTShape_0"/>
          <p:cNvSpPr txBox="1">
            <a:spLocks/>
          </p:cNvSpPr>
          <p:nvPr/>
        </p:nvSpPr>
        <p:spPr>
          <a:xfrm>
            <a:off x="1295400" y="1981200"/>
            <a:ext cx="5398637" cy="474197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914400" lvl="1" indent="-514350">
              <a:buFont typeface="+mj-lt"/>
              <a:buAutoNum type="arabicPeriod" startAt="5"/>
            </a:pPr>
            <a:r>
              <a:rPr lang="en-US" dirty="0" smtClean="0"/>
              <a:t>Verify </a:t>
            </a:r>
            <a:r>
              <a:rPr lang="en-US" dirty="0"/>
              <a:t>that a service disconnect without an external handle is </a:t>
            </a:r>
            <a:r>
              <a:rPr lang="en-US" dirty="0" smtClean="0"/>
              <a:t>included</a:t>
            </a:r>
          </a:p>
          <a:p>
            <a:pPr marL="1314450" lvl="2" indent="-514350"/>
            <a:r>
              <a:rPr lang="en-US" dirty="0" smtClean="0"/>
              <a:t>TC </a:t>
            </a:r>
            <a:r>
              <a:rPr lang="en-US" dirty="0"/>
              <a:t>8804 Sheet 1, Publication 408 Sections 954 &amp; 1104.05(d)</a:t>
            </a:r>
          </a:p>
          <a:p>
            <a:pPr lvl="1"/>
            <a:endParaRPr lang="en-US" dirty="0" smtClean="0"/>
          </a:p>
          <a:p>
            <a:pPr lvl="1"/>
            <a:endParaRPr lang="en-US" dirty="0"/>
          </a:p>
        </p:txBody>
      </p:sp>
    </p:spTree>
    <p:custDataLst>
      <p:tags r:id="rId1"/>
    </p:custDataLst>
    <p:extLst>
      <p:ext uri="{BB962C8B-B14F-4D97-AF65-F5344CB8AC3E}">
        <p14:creationId xmlns:p14="http://schemas.microsoft.com/office/powerpoint/2010/main" val="269190020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Electrical Service Type B (Steel Poles)</a:t>
            </a:r>
          </a:p>
        </p:txBody>
      </p:sp>
      <p:sp>
        <p:nvSpPr>
          <p:cNvPr id="3" name="Content Placeholder 2"/>
          <p:cNvSpPr>
            <a:spLocks noGrp="1"/>
          </p:cNvSpPr>
          <p:nvPr>
            <p:ph idx="1"/>
          </p:nvPr>
        </p:nvSpPr>
        <p:spPr>
          <a:xfrm>
            <a:off x="1295400" y="1433648"/>
            <a:ext cx="7620000" cy="644389"/>
          </a:xfrm>
        </p:spPr>
        <p:txBody>
          <a:bodyPr/>
          <a:lstStyle/>
          <a:p>
            <a:r>
              <a:rPr lang="en-US" dirty="0"/>
              <a:t>Electrical Service Type B (Steel Poles)</a:t>
            </a:r>
          </a:p>
        </p:txBody>
      </p:sp>
      <p:pic>
        <p:nvPicPr>
          <p:cNvPr id="2071" name="Picture 23"/>
          <p:cNvPicPr>
            <a:picLocks noChangeAspect="1" noChangeArrowheads="1"/>
          </p:cNvPicPr>
          <p:nvPr>
            <p:custDataLst>
              <p:tags r:id="rId2"/>
            </p:custDataLst>
          </p:nvPr>
        </p:nvPicPr>
        <p:blipFill rotWithShape="1">
          <a:blip r:embed="rId5" cstate="print">
            <a:extLst>
              <a:ext uri="{28A0092B-C50C-407E-A947-70E740481C1C}">
                <a14:useLocalDpi xmlns:a14="http://schemas.microsoft.com/office/drawing/2010/main" val="0"/>
              </a:ext>
            </a:extLst>
          </a:blip>
          <a:srcRect r="59689"/>
          <a:stretch/>
        </p:blipFill>
        <p:spPr bwMode="auto">
          <a:xfrm>
            <a:off x="6694037" y="2078037"/>
            <a:ext cx="2431766" cy="4779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PPTShape_0"/>
          <p:cNvSpPr txBox="1">
            <a:spLocks/>
          </p:cNvSpPr>
          <p:nvPr/>
        </p:nvSpPr>
        <p:spPr>
          <a:xfrm>
            <a:off x="1295400" y="1981200"/>
            <a:ext cx="5398637" cy="4741973"/>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914400" lvl="1" indent="-514350">
              <a:buFont typeface="+mj-lt"/>
              <a:buAutoNum type="arabicPeriod" startAt="6"/>
            </a:pPr>
            <a:r>
              <a:rPr lang="en-US" dirty="0" smtClean="0"/>
              <a:t>Verify </a:t>
            </a:r>
            <a:r>
              <a:rPr lang="en-US" dirty="0"/>
              <a:t>there is a 1” minimum diameter conduit in pole foundation with #4 AWG minimum grounding conductor to ground rod in earth adjacent to pole </a:t>
            </a:r>
            <a:r>
              <a:rPr lang="en-US" dirty="0" smtClean="0"/>
              <a:t>foundation</a:t>
            </a:r>
            <a:endParaRPr lang="en-US" dirty="0"/>
          </a:p>
          <a:p>
            <a:pPr marL="914400" lvl="1" indent="-514350">
              <a:buFont typeface="+mj-lt"/>
              <a:buAutoNum type="arabicPeriod" startAt="6"/>
            </a:pPr>
            <a:r>
              <a:rPr lang="en-US" dirty="0"/>
              <a:t>Verify the minimum clearance as indicated in Pub 149 is </a:t>
            </a:r>
            <a:r>
              <a:rPr lang="en-US" dirty="0" smtClean="0"/>
              <a:t>obtained</a:t>
            </a:r>
          </a:p>
          <a:p>
            <a:pPr marL="1314450" lvl="2" indent="-514350"/>
            <a:r>
              <a:rPr lang="en-US" dirty="0" smtClean="0"/>
              <a:t>TC- </a:t>
            </a:r>
            <a:r>
              <a:rPr lang="en-US" dirty="0"/>
              <a:t>8801 sheet 1</a:t>
            </a:r>
          </a:p>
          <a:p>
            <a:pPr lvl="1"/>
            <a:endParaRPr lang="en-US" dirty="0" smtClean="0"/>
          </a:p>
          <a:p>
            <a:pPr lvl="1"/>
            <a:endParaRPr lang="en-US" dirty="0"/>
          </a:p>
        </p:txBody>
      </p:sp>
    </p:spTree>
    <p:custDataLst>
      <p:tags r:id="rId1"/>
    </p:custDataLst>
    <p:extLst>
      <p:ext uri="{BB962C8B-B14F-4D97-AF65-F5344CB8AC3E}">
        <p14:creationId xmlns:p14="http://schemas.microsoft.com/office/powerpoint/2010/main" val="24334701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Electrical Service Type B (Steel Poles)</a:t>
            </a:r>
          </a:p>
        </p:txBody>
      </p:sp>
      <p:sp>
        <p:nvSpPr>
          <p:cNvPr id="3" name="Content Placeholder 2"/>
          <p:cNvSpPr>
            <a:spLocks noGrp="1"/>
          </p:cNvSpPr>
          <p:nvPr>
            <p:ph idx="1"/>
          </p:nvPr>
        </p:nvSpPr>
        <p:spPr>
          <a:xfrm>
            <a:off x="1295400" y="1433648"/>
            <a:ext cx="7620000" cy="644389"/>
          </a:xfrm>
        </p:spPr>
        <p:txBody>
          <a:bodyPr/>
          <a:lstStyle/>
          <a:p>
            <a:r>
              <a:rPr lang="en-US" dirty="0"/>
              <a:t>Electrical Service Type B (Steel Poles)</a:t>
            </a:r>
          </a:p>
        </p:txBody>
      </p:sp>
      <p:sp>
        <p:nvSpPr>
          <p:cNvPr id="5" name="PPTShape_0"/>
          <p:cNvSpPr txBox="1">
            <a:spLocks/>
          </p:cNvSpPr>
          <p:nvPr/>
        </p:nvSpPr>
        <p:spPr>
          <a:xfrm>
            <a:off x="1295400" y="1981200"/>
            <a:ext cx="7696200" cy="474197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971550" lvl="1" indent="-514350">
              <a:buFont typeface="+mj-lt"/>
              <a:buAutoNum type="arabicPeriod" startAt="8"/>
            </a:pPr>
            <a:r>
              <a:rPr lang="en-US" dirty="0"/>
              <a:t>Verify the electrical utility inspection occurred or was waived by the utility </a:t>
            </a:r>
            <a:r>
              <a:rPr lang="en-US" dirty="0" smtClean="0"/>
              <a:t>company</a:t>
            </a:r>
          </a:p>
          <a:p>
            <a:pPr marL="1371600" lvl="2" indent="-514350"/>
            <a:r>
              <a:rPr lang="en-US" dirty="0" smtClean="0"/>
              <a:t>Publication </a:t>
            </a:r>
            <a:r>
              <a:rPr lang="en-US" dirty="0"/>
              <a:t>408, Section 954.3 (f</a:t>
            </a:r>
            <a:r>
              <a:rPr lang="en-US" dirty="0" smtClean="0"/>
              <a:t>))</a:t>
            </a:r>
            <a:endParaRPr lang="en-US" dirty="0"/>
          </a:p>
        </p:txBody>
      </p:sp>
    </p:spTree>
    <p:custDataLst>
      <p:tags r:id="rId1"/>
    </p:custDataLst>
    <p:extLst>
      <p:ext uri="{BB962C8B-B14F-4D97-AF65-F5344CB8AC3E}">
        <p14:creationId xmlns:p14="http://schemas.microsoft.com/office/powerpoint/2010/main" val="141886540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Electrical Service Type B (Steel Poles)</a:t>
            </a:r>
          </a:p>
        </p:txBody>
      </p:sp>
      <p:sp>
        <p:nvSpPr>
          <p:cNvPr id="3" name="Content Placeholder 2"/>
          <p:cNvSpPr>
            <a:spLocks noGrp="1"/>
          </p:cNvSpPr>
          <p:nvPr>
            <p:ph idx="1"/>
          </p:nvPr>
        </p:nvSpPr>
        <p:spPr>
          <a:xfrm>
            <a:off x="1295400" y="1433648"/>
            <a:ext cx="7620000" cy="644389"/>
          </a:xfrm>
        </p:spPr>
        <p:txBody>
          <a:bodyPr/>
          <a:lstStyle/>
          <a:p>
            <a:r>
              <a:rPr lang="en-US" dirty="0"/>
              <a:t>Electrical Service Type B (Steel Poles)</a:t>
            </a:r>
          </a:p>
        </p:txBody>
      </p:sp>
      <p:sp>
        <p:nvSpPr>
          <p:cNvPr id="5" name="PPTShape_0"/>
          <p:cNvSpPr txBox="1">
            <a:spLocks/>
          </p:cNvSpPr>
          <p:nvPr/>
        </p:nvSpPr>
        <p:spPr>
          <a:xfrm>
            <a:off x="1295400" y="1981200"/>
            <a:ext cx="7696200" cy="474197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971550" lvl="1" indent="-514350">
              <a:buFont typeface="+mj-lt"/>
              <a:buAutoNum type="arabicPeriod" startAt="9"/>
            </a:pPr>
            <a:r>
              <a:rPr lang="en-US" dirty="0" smtClean="0"/>
              <a:t>Verify </a:t>
            </a:r>
            <a:r>
              <a:rPr lang="en-US" dirty="0"/>
              <a:t>that </a:t>
            </a:r>
            <a:r>
              <a:rPr lang="en-US" dirty="0" smtClean="0"/>
              <a:t>non-shrink </a:t>
            </a:r>
            <a:r>
              <a:rPr lang="en-US" dirty="0"/>
              <a:t>mortar is used beneath the base plate in paved areas and metal screening is placed beneath the base plate in unpaved </a:t>
            </a:r>
            <a:r>
              <a:rPr lang="en-US" dirty="0" smtClean="0"/>
              <a:t>areas</a:t>
            </a:r>
          </a:p>
          <a:p>
            <a:pPr marL="1371600" lvl="2" indent="-514350"/>
            <a:r>
              <a:rPr lang="en-US" dirty="0" smtClean="0"/>
              <a:t>Pub</a:t>
            </a:r>
            <a:r>
              <a:rPr lang="en-US" dirty="0"/>
              <a:t>. 408 sec. 951.3(c</a:t>
            </a:r>
            <a:r>
              <a:rPr lang="en-US" dirty="0" smtClean="0"/>
              <a:t>) </a:t>
            </a:r>
            <a:r>
              <a:rPr lang="en-US" dirty="0" smtClean="0"/>
              <a:t>TC- </a:t>
            </a:r>
            <a:r>
              <a:rPr lang="en-US" dirty="0"/>
              <a:t>8801</a:t>
            </a:r>
          </a:p>
          <a:p>
            <a:pPr marL="971550" lvl="1" indent="-514350">
              <a:buFont typeface="+mj-lt"/>
              <a:buAutoNum type="arabicPeriod" startAt="9"/>
            </a:pPr>
            <a:endParaRPr lang="en-US" dirty="0"/>
          </a:p>
        </p:txBody>
      </p:sp>
    </p:spTree>
    <p:custDataLst>
      <p:tags r:id="rId1"/>
    </p:custDataLst>
    <p:extLst>
      <p:ext uri="{BB962C8B-B14F-4D97-AF65-F5344CB8AC3E}">
        <p14:creationId xmlns:p14="http://schemas.microsoft.com/office/powerpoint/2010/main" val="365693073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Electrical Service Type B (Steel Poles)</a:t>
            </a:r>
          </a:p>
        </p:txBody>
      </p:sp>
      <p:sp>
        <p:nvSpPr>
          <p:cNvPr id="3" name="Content Placeholder 2"/>
          <p:cNvSpPr>
            <a:spLocks noGrp="1"/>
          </p:cNvSpPr>
          <p:nvPr>
            <p:ph idx="1"/>
          </p:nvPr>
        </p:nvSpPr>
        <p:spPr>
          <a:xfrm>
            <a:off x="1295400" y="1433648"/>
            <a:ext cx="7620000" cy="644389"/>
          </a:xfrm>
        </p:spPr>
        <p:txBody>
          <a:bodyPr/>
          <a:lstStyle/>
          <a:p>
            <a:r>
              <a:rPr lang="en-US" dirty="0"/>
              <a:t>Electrical Service Type B (Steel Poles)</a:t>
            </a:r>
          </a:p>
        </p:txBody>
      </p:sp>
      <p:sp>
        <p:nvSpPr>
          <p:cNvPr id="5" name="PPTShape_0"/>
          <p:cNvSpPr txBox="1">
            <a:spLocks/>
          </p:cNvSpPr>
          <p:nvPr/>
        </p:nvSpPr>
        <p:spPr>
          <a:xfrm>
            <a:off x="1295400" y="1981200"/>
            <a:ext cx="7696200" cy="474197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971550" lvl="1" indent="-514350">
              <a:buFont typeface="+mj-lt"/>
              <a:buAutoNum type="arabicPeriod" startAt="10"/>
            </a:pPr>
            <a:r>
              <a:rPr lang="en-US" dirty="0" smtClean="0"/>
              <a:t>Clearances </a:t>
            </a:r>
            <a:r>
              <a:rPr lang="en-US" dirty="0"/>
              <a:t>vary by facility, voltage and </a:t>
            </a:r>
            <a:r>
              <a:rPr lang="en-US" dirty="0" smtClean="0"/>
              <a:t>owner</a:t>
            </a:r>
          </a:p>
          <a:p>
            <a:pPr lvl="2"/>
            <a:r>
              <a:rPr lang="en-US" dirty="0" smtClean="0"/>
              <a:t>If </a:t>
            </a:r>
            <a:r>
              <a:rPr lang="en-US" dirty="0"/>
              <a:t>there is a question of appropriate clearance, </a:t>
            </a:r>
            <a:r>
              <a:rPr lang="en-US" dirty="0" smtClean="0"/>
              <a:t>contact </a:t>
            </a:r>
            <a:r>
              <a:rPr lang="en-US" dirty="0"/>
              <a:t>the District Utility </a:t>
            </a:r>
            <a:r>
              <a:rPr lang="en-US" dirty="0" smtClean="0"/>
              <a:t>Administrator</a:t>
            </a:r>
            <a:endParaRPr lang="en-US" dirty="0"/>
          </a:p>
        </p:txBody>
      </p:sp>
    </p:spTree>
    <p:custDataLst>
      <p:tags r:id="rId1"/>
    </p:custDataLst>
    <p:extLst>
      <p:ext uri="{BB962C8B-B14F-4D97-AF65-F5344CB8AC3E}">
        <p14:creationId xmlns:p14="http://schemas.microsoft.com/office/powerpoint/2010/main" val="71447498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Electrical Service, Type C</a:t>
            </a:r>
          </a:p>
        </p:txBody>
      </p:sp>
      <p:sp>
        <p:nvSpPr>
          <p:cNvPr id="3" name="Content Placeholder 2"/>
          <p:cNvSpPr>
            <a:spLocks noGrp="1"/>
          </p:cNvSpPr>
          <p:nvPr>
            <p:ph idx="1"/>
          </p:nvPr>
        </p:nvSpPr>
        <p:spPr/>
        <p:txBody>
          <a:bodyPr/>
          <a:lstStyle/>
          <a:p>
            <a:r>
              <a:rPr lang="en-US" dirty="0"/>
              <a:t>Electrical Service, Type C (Installed on base mounted controller cabinet)</a:t>
            </a:r>
          </a:p>
        </p:txBody>
      </p:sp>
      <p:pic>
        <p:nvPicPr>
          <p:cNvPr id="5" name="Picture 4"/>
          <p:cNvPicPr/>
          <p:nvPr>
            <p:custDataLst>
              <p:tags r:id="rId2"/>
            </p:custDataLst>
          </p:nvPr>
        </p:nvPicPr>
        <p:blipFill>
          <a:blip r:embed="rId5">
            <a:lum bright="-20000" contrast="40000"/>
            <a:extLst>
              <a:ext uri="{28A0092B-C50C-407E-A947-70E740481C1C}">
                <a14:useLocalDpi xmlns:a14="http://schemas.microsoft.com/office/drawing/2010/main" val="0"/>
              </a:ext>
            </a:extLst>
          </a:blip>
          <a:srcRect/>
          <a:stretch>
            <a:fillRect/>
          </a:stretch>
        </p:blipFill>
        <p:spPr bwMode="auto">
          <a:xfrm>
            <a:off x="2209800" y="2743200"/>
            <a:ext cx="5943600" cy="37877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ustDataLst>
      <p:tags r:id="rId1"/>
    </p:custDataLst>
    <p:extLst>
      <p:ext uri="{BB962C8B-B14F-4D97-AF65-F5344CB8AC3E}">
        <p14:creationId xmlns:p14="http://schemas.microsoft.com/office/powerpoint/2010/main" val="291244936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Electrical Service, Type C</a:t>
            </a:r>
          </a:p>
        </p:txBody>
      </p:sp>
      <p:sp>
        <p:nvSpPr>
          <p:cNvPr id="3" name="Content Placeholder 2"/>
          <p:cNvSpPr>
            <a:spLocks noGrp="1"/>
          </p:cNvSpPr>
          <p:nvPr>
            <p:ph idx="1"/>
          </p:nvPr>
        </p:nvSpPr>
        <p:spPr/>
        <p:txBody>
          <a:bodyPr>
            <a:normAutofit/>
          </a:bodyPr>
          <a:lstStyle/>
          <a:p>
            <a:r>
              <a:rPr lang="en-US" dirty="0"/>
              <a:t>Electrical Service, Type C (Installed on base mounted controller cabinet</a:t>
            </a:r>
            <a:r>
              <a:rPr lang="en-US" dirty="0" smtClean="0"/>
              <a:t>)</a:t>
            </a:r>
          </a:p>
          <a:p>
            <a:pPr marL="971550" lvl="1" indent="-514350">
              <a:buFont typeface="+mj-lt"/>
              <a:buAutoNum type="arabicPeriod"/>
            </a:pPr>
            <a:r>
              <a:rPr lang="en-US" dirty="0"/>
              <a:t>Verify the contractor coordinates the meter type and socket with the utility </a:t>
            </a:r>
            <a:r>
              <a:rPr lang="en-US" dirty="0" smtClean="0"/>
              <a:t>company</a:t>
            </a:r>
          </a:p>
          <a:p>
            <a:pPr marL="1371600" lvl="2" indent="-514350"/>
            <a:r>
              <a:rPr lang="en-US" dirty="0" smtClean="0"/>
              <a:t>Publication </a:t>
            </a:r>
            <a:r>
              <a:rPr lang="en-US" dirty="0"/>
              <a:t>408 Section 1104.05 (d)3)</a:t>
            </a:r>
          </a:p>
          <a:p>
            <a:pPr marL="971550" lvl="1" indent="-514350">
              <a:buFont typeface="+mj-lt"/>
              <a:buAutoNum type="arabicPeriod"/>
            </a:pPr>
            <a:r>
              <a:rPr lang="en-US" dirty="0"/>
              <a:t>Verify that a minimum 2” diameter hot dipped galvanized rigid metallic conduit and fittings are used for service unless otherwise required by the </a:t>
            </a:r>
            <a:r>
              <a:rPr lang="en-US" dirty="0" smtClean="0"/>
              <a:t>Utility</a:t>
            </a:r>
          </a:p>
          <a:p>
            <a:pPr marL="1371600" lvl="2" indent="-514350"/>
            <a:r>
              <a:rPr lang="en-US" dirty="0" smtClean="0"/>
              <a:t>TC-8804 </a:t>
            </a:r>
            <a:endParaRPr lang="en-US" dirty="0"/>
          </a:p>
        </p:txBody>
      </p:sp>
    </p:spTree>
    <p:custDataLst>
      <p:tags r:id="rId1"/>
    </p:custDataLst>
    <p:extLst>
      <p:ext uri="{BB962C8B-B14F-4D97-AF65-F5344CB8AC3E}">
        <p14:creationId xmlns:p14="http://schemas.microsoft.com/office/powerpoint/2010/main" val="1688872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3"/>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Electrical Service, Type C</a:t>
            </a:r>
          </a:p>
        </p:txBody>
      </p:sp>
      <p:sp>
        <p:nvSpPr>
          <p:cNvPr id="3" name="Content Placeholder 2"/>
          <p:cNvSpPr>
            <a:spLocks noGrp="1"/>
          </p:cNvSpPr>
          <p:nvPr>
            <p:ph idx="1"/>
          </p:nvPr>
        </p:nvSpPr>
        <p:spPr/>
        <p:txBody>
          <a:bodyPr>
            <a:normAutofit/>
          </a:bodyPr>
          <a:lstStyle/>
          <a:p>
            <a:r>
              <a:rPr lang="en-US" dirty="0"/>
              <a:t>Electrical Service, Type C (Installed on base mounted controller cabinet</a:t>
            </a:r>
            <a:r>
              <a:rPr lang="en-US" dirty="0" smtClean="0"/>
              <a:t>)</a:t>
            </a:r>
          </a:p>
          <a:p>
            <a:pPr marL="971550" lvl="1" indent="-514350">
              <a:buFont typeface="+mj-lt"/>
              <a:buAutoNum type="arabicPeriod" startAt="3"/>
            </a:pPr>
            <a:r>
              <a:rPr lang="en-US" dirty="0" smtClean="0"/>
              <a:t>Verify </a:t>
            </a:r>
            <a:r>
              <a:rPr lang="en-US" dirty="0"/>
              <a:t>that a galvanized rigid steel 2” conduit is used between the meter and the disconnect </a:t>
            </a:r>
            <a:r>
              <a:rPr lang="en-US" dirty="0" smtClean="0"/>
              <a:t>enclosure</a:t>
            </a:r>
          </a:p>
          <a:p>
            <a:pPr marL="1371600" lvl="2" indent="-514350"/>
            <a:r>
              <a:rPr lang="en-US" dirty="0" smtClean="0"/>
              <a:t>TC-8804 </a:t>
            </a:r>
            <a:endParaRPr lang="en-US" dirty="0"/>
          </a:p>
          <a:p>
            <a:pPr marL="971550" lvl="1" indent="-514350">
              <a:buFont typeface="+mj-lt"/>
              <a:buAutoNum type="arabicPeriod" startAt="3"/>
            </a:pPr>
            <a:r>
              <a:rPr lang="en-US" dirty="0"/>
              <a:t>Verify that a galvanized rigid steel 2” conduit and fittings are used between the disconnect enclosure and the controller </a:t>
            </a:r>
            <a:r>
              <a:rPr lang="en-US" dirty="0" smtClean="0"/>
              <a:t>cabinet</a:t>
            </a:r>
          </a:p>
          <a:p>
            <a:pPr marL="1371600" lvl="2" indent="-514350"/>
            <a:r>
              <a:rPr lang="en-US" dirty="0" smtClean="0"/>
              <a:t>TC-8804</a:t>
            </a:r>
            <a:endParaRPr lang="en-US" dirty="0"/>
          </a:p>
        </p:txBody>
      </p:sp>
    </p:spTree>
    <p:custDataLst>
      <p:tags r:id="rId1"/>
    </p:custDataLst>
    <p:extLst>
      <p:ext uri="{BB962C8B-B14F-4D97-AF65-F5344CB8AC3E}">
        <p14:creationId xmlns:p14="http://schemas.microsoft.com/office/powerpoint/2010/main" val="279864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Meter Socket and Disconnect (All Service Types)</a:t>
            </a:r>
          </a:p>
        </p:txBody>
      </p:sp>
      <p:sp>
        <p:nvSpPr>
          <p:cNvPr id="3" name="Content Placeholder 2"/>
          <p:cNvSpPr>
            <a:spLocks noGrp="1"/>
          </p:cNvSpPr>
          <p:nvPr>
            <p:ph idx="1"/>
          </p:nvPr>
        </p:nvSpPr>
        <p:spPr>
          <a:xfrm>
            <a:off x="1295400" y="1433648"/>
            <a:ext cx="4038600" cy="5275373"/>
          </a:xfrm>
        </p:spPr>
        <p:txBody>
          <a:bodyPr>
            <a:normAutofit lnSpcReduction="10000"/>
          </a:bodyPr>
          <a:lstStyle/>
          <a:p>
            <a:r>
              <a:rPr lang="en-US" dirty="0"/>
              <a:t>Meter Socket and Disconnect (All Service Types</a:t>
            </a:r>
            <a:r>
              <a:rPr lang="en-US" dirty="0" smtClean="0"/>
              <a:t>)</a:t>
            </a:r>
          </a:p>
          <a:p>
            <a:pPr marL="971550" lvl="1" indent="-514350">
              <a:buFont typeface="+mj-lt"/>
              <a:buAutoNum type="arabicPeriod"/>
            </a:pPr>
            <a:r>
              <a:rPr lang="en-US" dirty="0"/>
              <a:t>Verify the contractor coordinates the meter type and socket with the utility </a:t>
            </a:r>
            <a:r>
              <a:rPr lang="en-US" dirty="0" smtClean="0"/>
              <a:t>company</a:t>
            </a:r>
          </a:p>
          <a:p>
            <a:pPr marL="1371600" lvl="2" indent="-514350"/>
            <a:r>
              <a:rPr lang="en-US" dirty="0" smtClean="0"/>
              <a:t>Publication </a:t>
            </a:r>
            <a:r>
              <a:rPr lang="en-US" dirty="0"/>
              <a:t>408 Section 1104.05 (d)3</a:t>
            </a:r>
            <a:r>
              <a:rPr lang="en-US" dirty="0" smtClean="0"/>
              <a:t>)</a:t>
            </a:r>
            <a:endParaRPr lang="en-US" dirty="0"/>
          </a:p>
        </p:txBody>
      </p:sp>
      <p:pic>
        <p:nvPicPr>
          <p:cNvPr id="5122" name="Picture 2"/>
          <p:cNvPicPr>
            <a:picLocks noChangeAspect="1" noChangeArrowheads="1"/>
          </p:cNvPicPr>
          <p:nvPr>
            <p:custDataLst>
              <p:tags r:id="rId2"/>
            </p:custDataLst>
          </p:nvPr>
        </p:nvPicPr>
        <p:blipFill rotWithShape="1">
          <a:blip r:embed="rId5" cstate="print">
            <a:extLst>
              <a:ext uri="{28A0092B-C50C-407E-A947-70E740481C1C}">
                <a14:useLocalDpi xmlns:a14="http://schemas.microsoft.com/office/drawing/2010/main" val="0"/>
              </a:ext>
            </a:extLst>
          </a:blip>
          <a:srcRect r="24655"/>
          <a:stretch/>
        </p:blipFill>
        <p:spPr bwMode="auto">
          <a:xfrm>
            <a:off x="5188424" y="1981200"/>
            <a:ext cx="3955576" cy="306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98558395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Meter Socket and Disconnect (All Service Types)</a:t>
            </a:r>
          </a:p>
        </p:txBody>
      </p:sp>
      <p:sp>
        <p:nvSpPr>
          <p:cNvPr id="3" name="Content Placeholder 2"/>
          <p:cNvSpPr>
            <a:spLocks noGrp="1"/>
          </p:cNvSpPr>
          <p:nvPr>
            <p:ph idx="1"/>
          </p:nvPr>
        </p:nvSpPr>
        <p:spPr/>
        <p:txBody>
          <a:bodyPr>
            <a:normAutofit/>
          </a:bodyPr>
          <a:lstStyle/>
          <a:p>
            <a:pPr marL="971550" lvl="1" indent="-514350">
              <a:buFont typeface="+mj-lt"/>
              <a:buAutoNum type="arabicPeriod" startAt="2"/>
            </a:pPr>
            <a:r>
              <a:rPr lang="en-US" dirty="0"/>
              <a:t>Verify that a minimum 2” diameter hot dipped galvanized rigid metallic conduit and fittings are used for service unless otherwise required by the </a:t>
            </a:r>
            <a:r>
              <a:rPr lang="en-US" dirty="0" smtClean="0"/>
              <a:t>Utility</a:t>
            </a:r>
          </a:p>
          <a:p>
            <a:pPr marL="1371600" lvl="2" indent="-514350"/>
            <a:r>
              <a:rPr lang="en-US" dirty="0" smtClean="0"/>
              <a:t>TC-8804 </a:t>
            </a:r>
            <a:endParaRPr lang="en-US" dirty="0"/>
          </a:p>
          <a:p>
            <a:pPr marL="971550" lvl="1" indent="-514350">
              <a:buFont typeface="+mj-lt"/>
              <a:buAutoNum type="arabicPeriod" startAt="2"/>
            </a:pPr>
            <a:r>
              <a:rPr lang="en-US" dirty="0"/>
              <a:t>Verify that a galvanized rigid steel 2” conduit is used between the meter and the disconnect </a:t>
            </a:r>
            <a:r>
              <a:rPr lang="en-US" dirty="0" smtClean="0"/>
              <a:t>enclosure</a:t>
            </a:r>
          </a:p>
          <a:p>
            <a:pPr marL="1371600" lvl="2" indent="-514350"/>
            <a:r>
              <a:rPr lang="en-US" dirty="0" smtClean="0"/>
              <a:t>TC-8804 </a:t>
            </a:r>
            <a:endParaRPr lang="en-US" dirty="0"/>
          </a:p>
        </p:txBody>
      </p:sp>
    </p:spTree>
    <p:custDataLst>
      <p:tags r:id="rId1"/>
    </p:custDataLst>
    <p:extLst>
      <p:ext uri="{BB962C8B-B14F-4D97-AF65-F5344CB8AC3E}">
        <p14:creationId xmlns:p14="http://schemas.microsoft.com/office/powerpoint/2010/main" val="562180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Authorization for Inspection</a:t>
            </a:r>
          </a:p>
        </p:txBody>
      </p:sp>
      <p:sp>
        <p:nvSpPr>
          <p:cNvPr id="3" name="Content Placeholder 2"/>
          <p:cNvSpPr>
            <a:spLocks noGrp="1"/>
          </p:cNvSpPr>
          <p:nvPr>
            <p:ph idx="1"/>
          </p:nvPr>
        </p:nvSpPr>
        <p:spPr/>
        <p:txBody>
          <a:bodyPr>
            <a:normAutofit/>
          </a:bodyPr>
          <a:lstStyle/>
          <a:p>
            <a:r>
              <a:rPr lang="en-US" dirty="0"/>
              <a:t>Authorization for </a:t>
            </a:r>
            <a:r>
              <a:rPr lang="en-US" dirty="0" smtClean="0"/>
              <a:t>Inspection</a:t>
            </a:r>
          </a:p>
          <a:p>
            <a:pPr lvl="1"/>
            <a:r>
              <a:rPr lang="en-US" dirty="0"/>
              <a:t>The work on traffic signal construction projects will be subject to the inspection of the representative or authorized assistants</a:t>
            </a:r>
          </a:p>
        </p:txBody>
      </p:sp>
    </p:spTree>
    <p:custDataLst>
      <p:tags r:id="rId1"/>
    </p:custDataLst>
    <p:extLst>
      <p:ext uri="{BB962C8B-B14F-4D97-AF65-F5344CB8AC3E}">
        <p14:creationId xmlns:p14="http://schemas.microsoft.com/office/powerpoint/2010/main" val="16278052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Meter Socket and Disconnect (All Service Types)</a:t>
            </a:r>
          </a:p>
        </p:txBody>
      </p:sp>
      <p:sp>
        <p:nvSpPr>
          <p:cNvPr id="3" name="Content Placeholder 2"/>
          <p:cNvSpPr>
            <a:spLocks noGrp="1"/>
          </p:cNvSpPr>
          <p:nvPr>
            <p:ph idx="1"/>
          </p:nvPr>
        </p:nvSpPr>
        <p:spPr/>
        <p:txBody>
          <a:bodyPr>
            <a:normAutofit/>
          </a:bodyPr>
          <a:lstStyle/>
          <a:p>
            <a:pPr marL="971550" lvl="1" indent="-514350">
              <a:buFont typeface="+mj-lt"/>
              <a:buAutoNum type="arabicPeriod" startAt="4"/>
            </a:pPr>
            <a:r>
              <a:rPr lang="en-US" dirty="0" smtClean="0"/>
              <a:t>Verify </a:t>
            </a:r>
            <a:r>
              <a:rPr lang="en-US" dirty="0"/>
              <a:t>that a galvanized rigid steel 2” conduit and fittings are used between the disconnect enclosure and the controller </a:t>
            </a:r>
            <a:r>
              <a:rPr lang="en-US" dirty="0" smtClean="0"/>
              <a:t>cabinet</a:t>
            </a:r>
          </a:p>
          <a:p>
            <a:pPr marL="1371600" lvl="2" indent="-514350"/>
            <a:r>
              <a:rPr lang="en-US" dirty="0" smtClean="0"/>
              <a:t>TC-8804</a:t>
            </a:r>
          </a:p>
          <a:p>
            <a:pPr marL="914400" lvl="1" indent="-514350">
              <a:buFont typeface="+mj-lt"/>
              <a:buAutoNum type="arabicPeriod" startAt="5"/>
            </a:pPr>
            <a:r>
              <a:rPr lang="en-US" dirty="0" smtClean="0"/>
              <a:t>Verify </a:t>
            </a:r>
            <a:r>
              <a:rPr lang="en-US" dirty="0"/>
              <a:t>that ungrounded conductors, grounded conductors, and equipment grounding conductors to traffic controller are a minimum of #8 AWG. </a:t>
            </a:r>
          </a:p>
          <a:p>
            <a:pPr lvl="2"/>
            <a:r>
              <a:rPr lang="en-US" dirty="0" smtClean="0"/>
              <a:t>TC-8804 </a:t>
            </a:r>
          </a:p>
          <a:p>
            <a:pPr marL="971550" lvl="1" indent="-514350"/>
            <a:endParaRPr lang="en-US" dirty="0"/>
          </a:p>
        </p:txBody>
      </p:sp>
    </p:spTree>
    <p:custDataLst>
      <p:tags r:id="rId1"/>
    </p:custDataLst>
    <p:extLst>
      <p:ext uri="{BB962C8B-B14F-4D97-AF65-F5344CB8AC3E}">
        <p14:creationId xmlns:p14="http://schemas.microsoft.com/office/powerpoint/2010/main" val="1198523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Meter Socket and Disconnect (All Service Types)</a:t>
            </a:r>
          </a:p>
        </p:txBody>
      </p:sp>
      <p:sp>
        <p:nvSpPr>
          <p:cNvPr id="3" name="Content Placeholder 2"/>
          <p:cNvSpPr>
            <a:spLocks noGrp="1"/>
          </p:cNvSpPr>
          <p:nvPr>
            <p:ph idx="1"/>
          </p:nvPr>
        </p:nvSpPr>
        <p:spPr/>
        <p:txBody>
          <a:bodyPr>
            <a:normAutofit/>
          </a:bodyPr>
          <a:lstStyle/>
          <a:p>
            <a:pPr marL="914400" lvl="1" indent="-514350">
              <a:buFont typeface="+mj-lt"/>
              <a:buAutoNum type="arabicPeriod" startAt="6"/>
            </a:pPr>
            <a:r>
              <a:rPr lang="en-US" dirty="0" smtClean="0"/>
              <a:t>Verify </a:t>
            </a:r>
            <a:r>
              <a:rPr lang="en-US" dirty="0"/>
              <a:t>that a galvanized steel, stainless steel, or aluminum service enclosure with hinged door and provisions for a padlock conforming to NEMA Standard Type 3R, 3S, or 4 is </a:t>
            </a:r>
            <a:r>
              <a:rPr lang="en-US" dirty="0" smtClean="0"/>
              <a:t>provided</a:t>
            </a:r>
          </a:p>
          <a:p>
            <a:pPr marL="1314450" lvl="2" indent="-514350"/>
            <a:r>
              <a:rPr lang="en-US" dirty="0" smtClean="0"/>
              <a:t>Publication </a:t>
            </a:r>
            <a:r>
              <a:rPr lang="en-US" dirty="0"/>
              <a:t>408 Section 1104.05(d)4.a </a:t>
            </a:r>
          </a:p>
        </p:txBody>
      </p:sp>
    </p:spTree>
    <p:custDataLst>
      <p:tags r:id="rId1"/>
    </p:custDataLst>
    <p:extLst>
      <p:ext uri="{BB962C8B-B14F-4D97-AF65-F5344CB8AC3E}">
        <p14:creationId xmlns:p14="http://schemas.microsoft.com/office/powerpoint/2010/main" val="1242356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Meter Socket and Disconnect (All Service Types)</a:t>
            </a:r>
          </a:p>
        </p:txBody>
      </p:sp>
      <p:sp>
        <p:nvSpPr>
          <p:cNvPr id="3" name="Content Placeholder 2"/>
          <p:cNvSpPr>
            <a:spLocks noGrp="1"/>
          </p:cNvSpPr>
          <p:nvPr>
            <p:ph idx="1"/>
          </p:nvPr>
        </p:nvSpPr>
        <p:spPr/>
        <p:txBody>
          <a:bodyPr>
            <a:normAutofit/>
          </a:bodyPr>
          <a:lstStyle/>
          <a:p>
            <a:pPr marL="914400" lvl="1" indent="-514350">
              <a:buFont typeface="+mj-lt"/>
              <a:buAutoNum type="arabicPeriod" startAt="7"/>
            </a:pPr>
            <a:r>
              <a:rPr lang="en-US" dirty="0" smtClean="0"/>
              <a:t>Verify </a:t>
            </a:r>
            <a:r>
              <a:rPr lang="en-US" dirty="0"/>
              <a:t>the ground wire is either bare or green insulated #8 AWG </a:t>
            </a:r>
            <a:r>
              <a:rPr lang="en-US" dirty="0" smtClean="0"/>
              <a:t>minimum</a:t>
            </a:r>
          </a:p>
          <a:p>
            <a:pPr lvl="2"/>
            <a:r>
              <a:rPr lang="en-US" dirty="0" smtClean="0"/>
              <a:t>Publication </a:t>
            </a:r>
            <a:r>
              <a:rPr lang="en-US" dirty="0"/>
              <a:t>408 Section 1104.05(b)3 </a:t>
            </a:r>
          </a:p>
          <a:p>
            <a:pPr marL="914400" lvl="1" indent="-514350">
              <a:buFont typeface="+mj-lt"/>
              <a:buAutoNum type="arabicPeriod" startAt="7"/>
            </a:pPr>
            <a:r>
              <a:rPr lang="en-US" dirty="0" smtClean="0"/>
              <a:t>Verify </a:t>
            </a:r>
            <a:r>
              <a:rPr lang="en-US" dirty="0"/>
              <a:t>the grounding electrode from service is connected to the grounding lug inside the enclosure with a #4 AWG </a:t>
            </a:r>
            <a:r>
              <a:rPr lang="en-US" dirty="0" smtClean="0"/>
              <a:t>conductor</a:t>
            </a:r>
          </a:p>
          <a:p>
            <a:pPr lvl="2"/>
            <a:r>
              <a:rPr lang="en-US" dirty="0" smtClean="0"/>
              <a:t>Publication </a:t>
            </a:r>
            <a:r>
              <a:rPr lang="en-US" dirty="0"/>
              <a:t>408 Section 1104.05(f) &amp; </a:t>
            </a:r>
            <a:r>
              <a:rPr lang="en-US" dirty="0" smtClean="0"/>
              <a:t>TC-8804 </a:t>
            </a:r>
            <a:endParaRPr lang="en-US" dirty="0"/>
          </a:p>
          <a:p>
            <a:pPr marL="1314450" lvl="2" indent="-514350"/>
            <a:endParaRPr lang="en-US" dirty="0"/>
          </a:p>
        </p:txBody>
      </p:sp>
    </p:spTree>
    <p:custDataLst>
      <p:tags r:id="rId1"/>
    </p:custDataLst>
    <p:extLst>
      <p:ext uri="{BB962C8B-B14F-4D97-AF65-F5344CB8AC3E}">
        <p14:creationId xmlns:p14="http://schemas.microsoft.com/office/powerpoint/2010/main" val="429765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Traffic </a:t>
            </a:r>
            <a:r>
              <a:rPr lang="en-US" dirty="0"/>
              <a:t>Signal Structural Supports</a:t>
            </a:r>
          </a:p>
        </p:txBody>
      </p:sp>
      <p:sp>
        <p:nvSpPr>
          <p:cNvPr id="3" name="Content Placeholder 2"/>
          <p:cNvSpPr>
            <a:spLocks noGrp="1"/>
          </p:cNvSpPr>
          <p:nvPr>
            <p:ph idx="1"/>
          </p:nvPr>
        </p:nvSpPr>
        <p:spPr>
          <a:xfrm>
            <a:off x="1295400" y="1430227"/>
            <a:ext cx="7620000" cy="5275373"/>
          </a:xfrm>
        </p:spPr>
        <p:txBody>
          <a:bodyPr/>
          <a:lstStyle/>
          <a:p>
            <a:r>
              <a:rPr lang="en-US" dirty="0"/>
              <a:t>Refer to Publication 408 Sections 951 and 1104.02 for further </a:t>
            </a:r>
            <a:r>
              <a:rPr lang="en-US" dirty="0" smtClean="0"/>
              <a:t>details</a:t>
            </a:r>
            <a:endParaRPr lang="en-US" dirty="0"/>
          </a:p>
          <a:p>
            <a:endParaRPr lang="en-US" dirty="0"/>
          </a:p>
        </p:txBody>
      </p:sp>
      <p:sp>
        <p:nvSpPr>
          <p:cNvPr id="4" name="Rectangle 3"/>
          <p:cNvSpPr/>
          <p:nvPr/>
        </p:nvSpPr>
        <p:spPr>
          <a:xfrm>
            <a:off x="3143503" y="762000"/>
            <a:ext cx="2637261" cy="461665"/>
          </a:xfrm>
          <a:prstGeom prst="rect">
            <a:avLst/>
          </a:prstGeom>
          <a:noFill/>
        </p:spPr>
        <p:txBody>
          <a:bodyPr wrap="none" lIns="91440" tIns="45720" rIns="91440" bIns="45720">
            <a:spAutoFit/>
          </a:bodyPr>
          <a:lstStyle/>
          <a:p>
            <a:pPr algn="ctr"/>
            <a:r>
              <a:rPr lang="en-US" sz="2400" b="1" dirty="0" smtClean="0">
                <a:ln w="1905"/>
                <a:solidFill>
                  <a:srgbClr val="FFFF00"/>
                </a:solidFill>
                <a:effectLst>
                  <a:innerShdw blurRad="69850" dist="43180" dir="5400000">
                    <a:srgbClr val="000000">
                      <a:alpha val="65000"/>
                    </a:srgbClr>
                  </a:innerShdw>
                </a:effectLst>
              </a:rPr>
              <a:t>Manual </a:t>
            </a:r>
            <a:r>
              <a:rPr lang="en-US" sz="2400" b="1" cap="none" spc="0" dirty="0" smtClean="0">
                <a:ln w="1905"/>
                <a:solidFill>
                  <a:srgbClr val="FFFF00"/>
                </a:solidFill>
                <a:effectLst>
                  <a:innerShdw blurRad="69850" dist="43180" dir="5400000">
                    <a:srgbClr val="000000">
                      <a:alpha val="65000"/>
                    </a:srgbClr>
                  </a:innerShdw>
                </a:effectLst>
              </a:rPr>
              <a:t>Section 6.3</a:t>
            </a:r>
            <a:endParaRPr lang="en-US" sz="2400" b="1" cap="none" spc="0" dirty="0">
              <a:ln w="1905"/>
              <a:solidFill>
                <a:srgbClr val="FFFF00"/>
              </a:solidFill>
              <a:effectLst>
                <a:innerShdw blurRad="69850" dist="43180" dir="5400000">
                  <a:srgbClr val="000000">
                    <a:alpha val="65000"/>
                  </a:srgbClr>
                </a:innerShdw>
              </a:effectLst>
            </a:endParaRPr>
          </a:p>
        </p:txBody>
      </p:sp>
    </p:spTree>
    <p:custDataLst>
      <p:tags r:id="rId1"/>
    </p:custDataLst>
    <p:extLst>
      <p:ext uri="{BB962C8B-B14F-4D97-AF65-F5344CB8AC3E}">
        <p14:creationId xmlns:p14="http://schemas.microsoft.com/office/powerpoint/2010/main" val="3824987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Foundations</a:t>
            </a:r>
          </a:p>
        </p:txBody>
      </p:sp>
      <p:sp>
        <p:nvSpPr>
          <p:cNvPr id="3" name="Content Placeholder 2"/>
          <p:cNvSpPr>
            <a:spLocks noGrp="1"/>
          </p:cNvSpPr>
          <p:nvPr>
            <p:ph idx="1"/>
          </p:nvPr>
        </p:nvSpPr>
        <p:spPr/>
        <p:txBody>
          <a:bodyPr/>
          <a:lstStyle/>
          <a:p>
            <a:r>
              <a:rPr lang="en-US" dirty="0" smtClean="0"/>
              <a:t>Foundations</a:t>
            </a:r>
          </a:p>
          <a:p>
            <a:pPr marL="971550" lvl="1" indent="-514350">
              <a:buFont typeface="+mj-lt"/>
              <a:buAutoNum type="arabicPeriod"/>
            </a:pPr>
            <a:r>
              <a:rPr lang="en-US" dirty="0" smtClean="0"/>
              <a:t>Field-verify </a:t>
            </a:r>
            <a:r>
              <a:rPr lang="en-US" dirty="0"/>
              <a:t>that traffic signal supports are located in accordance with the approved plans and the minimum clearance as indicated in Pub 149 is </a:t>
            </a:r>
            <a:r>
              <a:rPr lang="en-US" dirty="0" smtClean="0"/>
              <a:t>obtained</a:t>
            </a:r>
          </a:p>
          <a:p>
            <a:pPr marL="1371600" lvl="2" indent="-514350"/>
            <a:r>
              <a:rPr lang="en-US" dirty="0" smtClean="0"/>
              <a:t>TC-8801 </a:t>
            </a:r>
            <a:r>
              <a:rPr lang="en-US" dirty="0"/>
              <a:t>sheet 1</a:t>
            </a:r>
          </a:p>
          <a:p>
            <a:pPr marL="971550" lvl="1" indent="-514350">
              <a:buFont typeface="+mj-lt"/>
              <a:buAutoNum type="arabicPeriod"/>
            </a:pPr>
            <a:endParaRPr lang="en-US" dirty="0"/>
          </a:p>
        </p:txBody>
      </p:sp>
      <p:pic>
        <p:nvPicPr>
          <p:cNvPr id="6146" name="Picture 2"/>
          <p:cNvPicPr>
            <a:picLocks noChangeAspect="1" noChangeArrowheads="1"/>
          </p:cNvPicPr>
          <p:nvPr>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1143000" y="1939637"/>
            <a:ext cx="7900513" cy="4914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590092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p:cTn id="7" dur="500" fill="hold"/>
                                        <p:tgtEl>
                                          <p:spTgt spid="6146"/>
                                        </p:tgtEl>
                                        <p:attrNameLst>
                                          <p:attrName>ppt_w</p:attrName>
                                        </p:attrNameLst>
                                      </p:cBhvr>
                                      <p:tavLst>
                                        <p:tav tm="0">
                                          <p:val>
                                            <p:fltVal val="0"/>
                                          </p:val>
                                        </p:tav>
                                        <p:tav tm="100000">
                                          <p:val>
                                            <p:strVal val="#ppt_w"/>
                                          </p:val>
                                        </p:tav>
                                      </p:tavLst>
                                    </p:anim>
                                    <p:anim calcmode="lin" valueType="num">
                                      <p:cBhvr>
                                        <p:cTn id="8" dur="500" fill="hold"/>
                                        <p:tgtEl>
                                          <p:spTgt spid="6146"/>
                                        </p:tgtEl>
                                        <p:attrNameLst>
                                          <p:attrName>ppt_h</p:attrName>
                                        </p:attrNameLst>
                                      </p:cBhvr>
                                      <p:tavLst>
                                        <p:tav tm="0">
                                          <p:val>
                                            <p:fltVal val="0"/>
                                          </p:val>
                                        </p:tav>
                                        <p:tav tm="100000">
                                          <p:val>
                                            <p:strVal val="#ppt_h"/>
                                          </p:val>
                                        </p:tav>
                                      </p:tavLst>
                                    </p:anim>
                                    <p:animEffect transition="in" filter="fade">
                                      <p:cBhvr>
                                        <p:cTn id="9"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Foundations</a:t>
            </a:r>
          </a:p>
        </p:txBody>
      </p:sp>
      <p:sp>
        <p:nvSpPr>
          <p:cNvPr id="3" name="Content Placeholder 2"/>
          <p:cNvSpPr>
            <a:spLocks noGrp="1"/>
          </p:cNvSpPr>
          <p:nvPr>
            <p:ph idx="1"/>
          </p:nvPr>
        </p:nvSpPr>
        <p:spPr/>
        <p:txBody>
          <a:bodyPr>
            <a:normAutofit/>
          </a:bodyPr>
          <a:lstStyle/>
          <a:p>
            <a:r>
              <a:rPr lang="en-US" dirty="0" smtClean="0"/>
              <a:t>Foundations</a:t>
            </a:r>
          </a:p>
          <a:p>
            <a:pPr marL="971550" lvl="1" indent="-514350">
              <a:buFont typeface="+mj-lt"/>
              <a:buAutoNum type="arabicPeriod" startAt="2"/>
            </a:pPr>
            <a:r>
              <a:rPr lang="en-US" dirty="0"/>
              <a:t>Verify the "Pennsylvania One Call System (#811)" notification was completed by the contractor and all acceptable clearances were </a:t>
            </a:r>
            <a:r>
              <a:rPr lang="en-US" dirty="0" smtClean="0"/>
              <a:t>obtained</a:t>
            </a:r>
            <a:endParaRPr lang="en-US" dirty="0"/>
          </a:p>
          <a:p>
            <a:pPr marL="971550" lvl="1" indent="-514350">
              <a:buFont typeface="+mj-lt"/>
              <a:buAutoNum type="arabicPeriod" startAt="2"/>
            </a:pPr>
            <a:r>
              <a:rPr lang="en-US" dirty="0"/>
              <a:t>Contact the District Signal Supervisor to resolve any conflicts between existing utilities and the plan location of any support </a:t>
            </a:r>
            <a:r>
              <a:rPr lang="en-US" dirty="0" smtClean="0"/>
              <a:t>foundation</a:t>
            </a:r>
          </a:p>
        </p:txBody>
      </p:sp>
    </p:spTree>
    <p:custDataLst>
      <p:tags r:id="rId1"/>
    </p:custDataLst>
    <p:extLst>
      <p:ext uri="{BB962C8B-B14F-4D97-AF65-F5344CB8AC3E}">
        <p14:creationId xmlns:p14="http://schemas.microsoft.com/office/powerpoint/2010/main" val="665988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Foundations</a:t>
            </a:r>
          </a:p>
        </p:txBody>
      </p:sp>
      <p:sp>
        <p:nvSpPr>
          <p:cNvPr id="3" name="Content Placeholder 2"/>
          <p:cNvSpPr>
            <a:spLocks noGrp="1"/>
          </p:cNvSpPr>
          <p:nvPr>
            <p:ph idx="1"/>
          </p:nvPr>
        </p:nvSpPr>
        <p:spPr>
          <a:xfrm>
            <a:off x="1295400" y="1433648"/>
            <a:ext cx="7620000" cy="6518708"/>
          </a:xfrm>
        </p:spPr>
        <p:txBody>
          <a:bodyPr>
            <a:spAutoFit/>
          </a:bodyPr>
          <a:lstStyle/>
          <a:p>
            <a:r>
              <a:rPr lang="en-US" dirty="0" smtClean="0"/>
              <a:t>Foundations</a:t>
            </a:r>
          </a:p>
          <a:p>
            <a:pPr marL="971550" lvl="1" indent="-514350">
              <a:buFont typeface="+mj-lt"/>
              <a:buAutoNum type="arabicPeriod" startAt="4"/>
            </a:pPr>
            <a:r>
              <a:rPr lang="en-US" dirty="0" smtClean="0"/>
              <a:t>Verify </a:t>
            </a:r>
            <a:r>
              <a:rPr lang="en-US" dirty="0"/>
              <a:t>the elevations for the traffic signal support foundations ensure proper clearance above the roadway to the bottom of signal heads and/or signs and/or tether </a:t>
            </a:r>
            <a:r>
              <a:rPr lang="en-US" dirty="0" smtClean="0"/>
              <a:t>wire</a:t>
            </a:r>
          </a:p>
          <a:p>
            <a:pPr marL="1371600" lvl="2" indent="-514350"/>
            <a:r>
              <a:rPr lang="en-US" dirty="0" smtClean="0"/>
              <a:t>The </a:t>
            </a:r>
            <a:r>
              <a:rPr lang="en-US" dirty="0"/>
              <a:t>signal contractor is responsible for coordination with the prime contractor in determining pole foundation </a:t>
            </a:r>
            <a:r>
              <a:rPr lang="en-US" dirty="0" smtClean="0"/>
              <a:t>elevations</a:t>
            </a:r>
          </a:p>
          <a:p>
            <a:pPr marL="1371600" lvl="2" indent="-514350"/>
            <a:r>
              <a:rPr lang="en-US" dirty="0" smtClean="0"/>
              <a:t>Changes </a:t>
            </a:r>
            <a:r>
              <a:rPr lang="en-US" dirty="0"/>
              <a:t>to grades shown on the drawings must be factored into the signal contractor's determination of shaft height and foundation </a:t>
            </a:r>
            <a:r>
              <a:rPr lang="en-US" dirty="0" smtClean="0"/>
              <a:t>elevations</a:t>
            </a:r>
          </a:p>
          <a:p>
            <a:pPr marL="1371600" lvl="2" indent="-514350"/>
            <a:r>
              <a:rPr lang="en-US" dirty="0" smtClean="0"/>
              <a:t>See </a:t>
            </a:r>
            <a:r>
              <a:rPr lang="en-US" dirty="0"/>
              <a:t>TC 8801</a:t>
            </a:r>
          </a:p>
          <a:p>
            <a:pPr marL="971550" lvl="1" indent="-514350">
              <a:buFont typeface="+mj-lt"/>
              <a:buAutoNum type="arabicPeriod" startAt="4"/>
            </a:pPr>
            <a:endParaRPr lang="en-US" dirty="0"/>
          </a:p>
        </p:txBody>
      </p:sp>
      <p:pic>
        <p:nvPicPr>
          <p:cNvPr id="1026" name="Picture 2"/>
          <p:cNvPicPr>
            <a:picLocks noChangeAspect="1" noChangeArrowheads="1"/>
          </p:cNvPicPr>
          <p:nvPr>
            <p:custDataLst>
              <p:tags r:id="rId2"/>
            </p:custDataLst>
          </p:nvPr>
        </p:nvPicPr>
        <p:blipFill rotWithShape="1">
          <a:blip r:embed="rId5" cstate="print">
            <a:extLst>
              <a:ext uri="{28A0092B-C50C-407E-A947-70E740481C1C}">
                <a14:useLocalDpi xmlns:a14="http://schemas.microsoft.com/office/drawing/2010/main" val="0"/>
              </a:ext>
            </a:extLst>
          </a:blip>
          <a:srcRect r="12629"/>
          <a:stretch/>
        </p:blipFill>
        <p:spPr bwMode="auto">
          <a:xfrm>
            <a:off x="1093500" y="1905000"/>
            <a:ext cx="79743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143071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1026"/>
                                        </p:tgtEl>
                                        <p:attrNameLst>
                                          <p:attrName>style.visibility</p:attrName>
                                        </p:attrNameLst>
                                      </p:cBhvr>
                                      <p:to>
                                        <p:strVal val="visible"/>
                                      </p:to>
                                    </p:set>
                                    <p:anim calcmode="lin" valueType="num">
                                      <p:cBhvr>
                                        <p:cTn id="42" dur="500" fill="hold"/>
                                        <p:tgtEl>
                                          <p:spTgt spid="1026"/>
                                        </p:tgtEl>
                                        <p:attrNameLst>
                                          <p:attrName>ppt_w</p:attrName>
                                        </p:attrNameLst>
                                      </p:cBhvr>
                                      <p:tavLst>
                                        <p:tav tm="0">
                                          <p:val>
                                            <p:fltVal val="0"/>
                                          </p:val>
                                        </p:tav>
                                        <p:tav tm="100000">
                                          <p:val>
                                            <p:strVal val="#ppt_w"/>
                                          </p:val>
                                        </p:tav>
                                      </p:tavLst>
                                    </p:anim>
                                    <p:anim calcmode="lin" valueType="num">
                                      <p:cBhvr>
                                        <p:cTn id="43" dur="500" fill="hold"/>
                                        <p:tgtEl>
                                          <p:spTgt spid="1026"/>
                                        </p:tgtEl>
                                        <p:attrNameLst>
                                          <p:attrName>ppt_h</p:attrName>
                                        </p:attrNameLst>
                                      </p:cBhvr>
                                      <p:tavLst>
                                        <p:tav tm="0">
                                          <p:val>
                                            <p:fltVal val="0"/>
                                          </p:val>
                                        </p:tav>
                                        <p:tav tm="100000">
                                          <p:val>
                                            <p:strVal val="#ppt_h"/>
                                          </p:val>
                                        </p:tav>
                                      </p:tavLst>
                                    </p:anim>
                                    <p:animEffect transition="in" filter="fade">
                                      <p:cBhvr>
                                        <p:cTn id="44"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Foundations</a:t>
            </a:r>
          </a:p>
        </p:txBody>
      </p:sp>
      <p:sp>
        <p:nvSpPr>
          <p:cNvPr id="3" name="Content Placeholder 2"/>
          <p:cNvSpPr>
            <a:spLocks noGrp="1"/>
          </p:cNvSpPr>
          <p:nvPr>
            <p:ph idx="1"/>
          </p:nvPr>
        </p:nvSpPr>
        <p:spPr/>
        <p:txBody>
          <a:bodyPr>
            <a:normAutofit/>
          </a:bodyPr>
          <a:lstStyle/>
          <a:p>
            <a:r>
              <a:rPr lang="en-US" dirty="0" smtClean="0"/>
              <a:t>Foundations</a:t>
            </a:r>
          </a:p>
          <a:p>
            <a:pPr marL="971550" lvl="1" indent="-514350">
              <a:buFont typeface="+mj-lt"/>
              <a:buAutoNum type="arabicPeriod" startAt="5"/>
            </a:pPr>
            <a:r>
              <a:rPr lang="en-US" dirty="0"/>
              <a:t>Verify foundation type, depth and rebar configuration in </a:t>
            </a:r>
            <a:r>
              <a:rPr lang="en-US" dirty="0" smtClean="0"/>
              <a:t>TC- </a:t>
            </a:r>
            <a:r>
              <a:rPr lang="en-US" dirty="0"/>
              <a:t>8801, which are determined by the following:</a:t>
            </a:r>
          </a:p>
          <a:p>
            <a:pPr marL="1371600" lvl="2" indent="-514350"/>
            <a:r>
              <a:rPr lang="en-US" dirty="0"/>
              <a:t>Approved Traffic Signal </a:t>
            </a:r>
            <a:r>
              <a:rPr lang="en-US" dirty="0" smtClean="0"/>
              <a:t>Support-mast </a:t>
            </a:r>
            <a:r>
              <a:rPr lang="en-US" dirty="0"/>
              <a:t>arm </a:t>
            </a:r>
            <a:r>
              <a:rPr lang="en-US" dirty="0" smtClean="0"/>
              <a:t>length</a:t>
            </a:r>
            <a:endParaRPr lang="en-US" dirty="0"/>
          </a:p>
          <a:p>
            <a:pPr marL="1371600" lvl="2" indent="-514350"/>
            <a:r>
              <a:rPr lang="en-US" dirty="0"/>
              <a:t>Approved Traffic Signal </a:t>
            </a:r>
            <a:r>
              <a:rPr lang="en-US" dirty="0" smtClean="0"/>
              <a:t>Support-Strain Pole-design </a:t>
            </a:r>
            <a:r>
              <a:rPr lang="en-US" dirty="0"/>
              <a:t>tension and shaft </a:t>
            </a:r>
            <a:r>
              <a:rPr lang="en-US" dirty="0" smtClean="0"/>
              <a:t>length</a:t>
            </a:r>
            <a:endParaRPr lang="en-US" dirty="0"/>
          </a:p>
          <a:p>
            <a:pPr marL="971550" lvl="1" indent="-514350">
              <a:buFont typeface="+mj-lt"/>
              <a:buAutoNum type="arabicPeriod" startAt="5"/>
            </a:pPr>
            <a:r>
              <a:rPr lang="en-US" dirty="0"/>
              <a:t>For a foundation within a sidewalk area, verify the top of the foundation will be flush with the final finished </a:t>
            </a:r>
            <a:r>
              <a:rPr lang="en-US" dirty="0" smtClean="0"/>
              <a:t>surface</a:t>
            </a:r>
            <a:endParaRPr lang="en-US" dirty="0"/>
          </a:p>
        </p:txBody>
      </p:sp>
    </p:spTree>
    <p:custDataLst>
      <p:tags r:id="rId1"/>
    </p:custDataLst>
    <p:extLst>
      <p:ext uri="{BB962C8B-B14F-4D97-AF65-F5344CB8AC3E}">
        <p14:creationId xmlns:p14="http://schemas.microsoft.com/office/powerpoint/2010/main" val="4205686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Foundations</a:t>
            </a:r>
          </a:p>
        </p:txBody>
      </p:sp>
      <p:sp>
        <p:nvSpPr>
          <p:cNvPr id="3" name="Content Placeholder 2"/>
          <p:cNvSpPr>
            <a:spLocks noGrp="1"/>
          </p:cNvSpPr>
          <p:nvPr>
            <p:ph idx="1"/>
          </p:nvPr>
        </p:nvSpPr>
        <p:spPr/>
        <p:txBody>
          <a:bodyPr>
            <a:normAutofit/>
          </a:bodyPr>
          <a:lstStyle/>
          <a:p>
            <a:r>
              <a:rPr lang="en-US" dirty="0" smtClean="0"/>
              <a:t>Foundations</a:t>
            </a:r>
          </a:p>
          <a:p>
            <a:pPr marL="971550" lvl="1" indent="-514350">
              <a:buFont typeface="+mj-lt"/>
              <a:buAutoNum type="arabicPeriod" startAt="7"/>
            </a:pPr>
            <a:r>
              <a:rPr lang="en-US" dirty="0" smtClean="0"/>
              <a:t>For </a:t>
            </a:r>
            <a:r>
              <a:rPr lang="en-US" dirty="0"/>
              <a:t>a foundation outside a paved sidewalk, verify the top of the foundation will be at least 6“above the surrounding </a:t>
            </a:r>
            <a:r>
              <a:rPr lang="en-US" dirty="0" smtClean="0"/>
              <a:t>surface</a:t>
            </a:r>
            <a:endParaRPr lang="en-US" dirty="0"/>
          </a:p>
          <a:p>
            <a:pPr marL="971550" lvl="1" indent="-514350">
              <a:buFont typeface="+mj-lt"/>
              <a:buAutoNum type="arabicPeriod" startAt="7"/>
            </a:pPr>
            <a:r>
              <a:rPr lang="en-US" dirty="0"/>
              <a:t>Verify that anchor bolts are clean, protected and placed at the same elevation. Verify the bolt projection is sufficient to rake the support </a:t>
            </a:r>
            <a:r>
              <a:rPr lang="en-US" dirty="0" smtClean="0"/>
              <a:t>properly</a:t>
            </a:r>
            <a:endParaRPr lang="en-US" dirty="0"/>
          </a:p>
        </p:txBody>
      </p:sp>
    </p:spTree>
    <p:custDataLst>
      <p:tags r:id="rId1"/>
    </p:custDataLst>
    <p:extLst>
      <p:ext uri="{BB962C8B-B14F-4D97-AF65-F5344CB8AC3E}">
        <p14:creationId xmlns:p14="http://schemas.microsoft.com/office/powerpoint/2010/main" val="1720917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Foundations</a:t>
            </a:r>
          </a:p>
        </p:txBody>
      </p:sp>
      <p:sp>
        <p:nvSpPr>
          <p:cNvPr id="3" name="Content Placeholder 2"/>
          <p:cNvSpPr>
            <a:spLocks noGrp="1"/>
          </p:cNvSpPr>
          <p:nvPr>
            <p:ph idx="1"/>
          </p:nvPr>
        </p:nvSpPr>
        <p:spPr/>
        <p:txBody>
          <a:bodyPr>
            <a:normAutofit/>
          </a:bodyPr>
          <a:lstStyle/>
          <a:p>
            <a:r>
              <a:rPr lang="en-US" dirty="0" smtClean="0"/>
              <a:t>Foundations</a:t>
            </a:r>
          </a:p>
          <a:p>
            <a:pPr marL="971550" lvl="1" indent="-514350">
              <a:buFont typeface="+mj-lt"/>
              <a:buAutoNum type="arabicPeriod" startAt="9"/>
            </a:pPr>
            <a:r>
              <a:rPr lang="en-US" dirty="0" smtClean="0"/>
              <a:t>Verify </a:t>
            </a:r>
            <a:r>
              <a:rPr lang="en-US" dirty="0"/>
              <a:t>the contractor has used the proper length anchor bolt considering the required embedment length and required projection as shown on </a:t>
            </a:r>
            <a:r>
              <a:rPr lang="en-US" dirty="0" smtClean="0"/>
              <a:t>TC-8801</a:t>
            </a:r>
            <a:endParaRPr lang="en-US" dirty="0"/>
          </a:p>
          <a:p>
            <a:pPr marL="971550" lvl="1" indent="-514350">
              <a:buFont typeface="+mj-lt"/>
              <a:buAutoNum type="arabicPeriod" startAt="9"/>
            </a:pPr>
            <a:r>
              <a:rPr lang="en-US" dirty="0"/>
              <a:t>Verify that all conduits are in place and will be able to fit within the footprint of the pole when it is set. The conduits must have 24” of cover to the top of </a:t>
            </a:r>
            <a:r>
              <a:rPr lang="en-US" dirty="0" err="1"/>
              <a:t>subbase</a:t>
            </a:r>
            <a:r>
              <a:rPr lang="en-US" dirty="0"/>
              <a:t> when they exit the </a:t>
            </a:r>
            <a:r>
              <a:rPr lang="en-US" dirty="0" smtClean="0"/>
              <a:t>foundation</a:t>
            </a:r>
          </a:p>
        </p:txBody>
      </p:sp>
    </p:spTree>
    <p:custDataLst>
      <p:tags r:id="rId1"/>
    </p:custDataLst>
    <p:extLst>
      <p:ext uri="{BB962C8B-B14F-4D97-AF65-F5344CB8AC3E}">
        <p14:creationId xmlns:p14="http://schemas.microsoft.com/office/powerpoint/2010/main" val="4015536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Responsibilities of the Inspector and District Traffic Unit</a:t>
            </a:r>
          </a:p>
        </p:txBody>
      </p:sp>
      <p:sp>
        <p:nvSpPr>
          <p:cNvPr id="3" name="Content Placeholder 2"/>
          <p:cNvSpPr>
            <a:spLocks noGrp="1"/>
          </p:cNvSpPr>
          <p:nvPr>
            <p:ph idx="1"/>
          </p:nvPr>
        </p:nvSpPr>
        <p:spPr/>
        <p:txBody>
          <a:bodyPr>
            <a:normAutofit/>
          </a:bodyPr>
          <a:lstStyle/>
          <a:p>
            <a:r>
              <a:rPr lang="en-US" dirty="0"/>
              <a:t>Responsibilities of the Inspector and District Traffic </a:t>
            </a:r>
            <a:r>
              <a:rPr lang="en-US" dirty="0" smtClean="0"/>
              <a:t>Unit</a:t>
            </a:r>
          </a:p>
          <a:p>
            <a:pPr lvl="1"/>
            <a:r>
              <a:rPr lang="en-US" dirty="0"/>
              <a:t>Responsibilities of the inspector and District Traffic Unit are described in Sections </a:t>
            </a:r>
            <a:r>
              <a:rPr lang="en-US" b="1" dirty="0"/>
              <a:t>1.6</a:t>
            </a:r>
            <a:r>
              <a:rPr lang="en-US" dirty="0"/>
              <a:t> and </a:t>
            </a:r>
            <a:r>
              <a:rPr lang="en-US" b="1" dirty="0"/>
              <a:t>1.7</a:t>
            </a:r>
            <a:r>
              <a:rPr lang="en-US" dirty="0"/>
              <a:t>, </a:t>
            </a:r>
            <a:r>
              <a:rPr lang="en-US" dirty="0" smtClean="0"/>
              <a:t>respectively</a:t>
            </a:r>
            <a:endParaRPr lang="en-US" dirty="0"/>
          </a:p>
        </p:txBody>
      </p:sp>
    </p:spTree>
    <p:custDataLst>
      <p:tags r:id="rId1"/>
    </p:custDataLst>
    <p:extLst>
      <p:ext uri="{BB962C8B-B14F-4D97-AF65-F5344CB8AC3E}">
        <p14:creationId xmlns:p14="http://schemas.microsoft.com/office/powerpoint/2010/main" val="16278052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Traffic Signal Supports</a:t>
            </a:r>
          </a:p>
        </p:txBody>
      </p:sp>
      <p:sp>
        <p:nvSpPr>
          <p:cNvPr id="3" name="Content Placeholder 2"/>
          <p:cNvSpPr>
            <a:spLocks noGrp="1"/>
          </p:cNvSpPr>
          <p:nvPr>
            <p:ph idx="1"/>
          </p:nvPr>
        </p:nvSpPr>
        <p:spPr/>
        <p:txBody>
          <a:bodyPr>
            <a:normAutofit/>
          </a:bodyPr>
          <a:lstStyle/>
          <a:p>
            <a:r>
              <a:rPr lang="en-US" dirty="0"/>
              <a:t>Traffic Signal </a:t>
            </a:r>
            <a:r>
              <a:rPr lang="en-US" dirty="0" smtClean="0"/>
              <a:t>Supports</a:t>
            </a:r>
          </a:p>
          <a:p>
            <a:pPr marL="971550" lvl="1" indent="-514350">
              <a:buFont typeface="+mj-lt"/>
              <a:buAutoNum type="arabicPeriod"/>
            </a:pPr>
            <a:r>
              <a:rPr lang="en-US" dirty="0"/>
              <a:t>Verify that traffic signal supports were inspected in the fabrication plant in accordance with Publication 408 Section </a:t>
            </a:r>
            <a:r>
              <a:rPr lang="en-US" dirty="0" smtClean="0"/>
              <a:t>1104.01</a:t>
            </a:r>
            <a:endParaRPr lang="en-US" dirty="0"/>
          </a:p>
        </p:txBody>
      </p:sp>
    </p:spTree>
    <p:custDataLst>
      <p:tags r:id="rId1"/>
    </p:custDataLst>
    <p:extLst>
      <p:ext uri="{BB962C8B-B14F-4D97-AF65-F5344CB8AC3E}">
        <p14:creationId xmlns:p14="http://schemas.microsoft.com/office/powerpoint/2010/main" val="590092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Traffic Signal Supports</a:t>
            </a:r>
          </a:p>
        </p:txBody>
      </p:sp>
      <p:sp>
        <p:nvSpPr>
          <p:cNvPr id="3" name="Content Placeholder 2"/>
          <p:cNvSpPr>
            <a:spLocks noGrp="1"/>
          </p:cNvSpPr>
          <p:nvPr>
            <p:ph idx="1"/>
          </p:nvPr>
        </p:nvSpPr>
        <p:spPr>
          <a:xfrm>
            <a:off x="1295400" y="1433648"/>
            <a:ext cx="5029200" cy="5275373"/>
          </a:xfrm>
        </p:spPr>
        <p:txBody>
          <a:bodyPr>
            <a:normAutofit fontScale="92500"/>
          </a:bodyPr>
          <a:lstStyle/>
          <a:p>
            <a:r>
              <a:rPr lang="en-US" dirty="0"/>
              <a:t>Traffic Signal </a:t>
            </a:r>
            <a:r>
              <a:rPr lang="en-US" dirty="0" smtClean="0"/>
              <a:t>Supports</a:t>
            </a:r>
          </a:p>
          <a:p>
            <a:pPr marL="971550" lvl="1" indent="-514350">
              <a:buFont typeface="+mj-lt"/>
              <a:buAutoNum type="arabicPeriod" startAt="2"/>
            </a:pPr>
            <a:r>
              <a:rPr lang="en-US" dirty="0" smtClean="0"/>
              <a:t>Verify </a:t>
            </a:r>
            <a:r>
              <a:rPr lang="en-US" dirty="0"/>
              <a:t>that base plate anchor bolts, nuts and washers are installed and tightened in accordance with Publication 408 Section </a:t>
            </a:r>
            <a:r>
              <a:rPr lang="en-US" dirty="0" smtClean="0"/>
              <a:t>1104</a:t>
            </a:r>
          </a:p>
          <a:p>
            <a:pPr marL="1371600" lvl="2" indent="-514350"/>
            <a:r>
              <a:rPr lang="en-US" dirty="0" smtClean="0"/>
              <a:t>Verify </a:t>
            </a:r>
            <a:r>
              <a:rPr lang="en-US" dirty="0"/>
              <a:t>the distance between the bottom of each leveling nut and the concrete foundation is less than the bolt </a:t>
            </a:r>
            <a:r>
              <a:rPr lang="en-US" dirty="0" smtClean="0"/>
              <a:t>diameter</a:t>
            </a:r>
            <a:endParaRPr lang="en-US" dirty="0"/>
          </a:p>
        </p:txBody>
      </p:sp>
      <p:pic>
        <p:nvPicPr>
          <p:cNvPr id="7170" name="Picture 2"/>
          <p:cNvPicPr>
            <a:picLocks noChangeAspect="1" noChangeArrowheads="1"/>
          </p:cNvPicPr>
          <p:nvPr>
            <p:custDataLst>
              <p:tags r:id="rId2"/>
            </p:custDataLst>
          </p:nvPr>
        </p:nvPicPr>
        <p:blipFill rotWithShape="1">
          <a:blip r:embed="rId5" cstate="print">
            <a:extLst>
              <a:ext uri="{28A0092B-C50C-407E-A947-70E740481C1C}">
                <a14:useLocalDpi xmlns:a14="http://schemas.microsoft.com/office/drawing/2010/main" val="0"/>
              </a:ext>
            </a:extLst>
          </a:blip>
          <a:srcRect r="53753"/>
          <a:stretch/>
        </p:blipFill>
        <p:spPr bwMode="auto">
          <a:xfrm>
            <a:off x="6354170" y="1905000"/>
            <a:ext cx="2789830"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72241252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Traffic Signal Supports</a:t>
            </a:r>
          </a:p>
        </p:txBody>
      </p:sp>
      <p:sp>
        <p:nvSpPr>
          <p:cNvPr id="3" name="Content Placeholder 2"/>
          <p:cNvSpPr>
            <a:spLocks noGrp="1"/>
          </p:cNvSpPr>
          <p:nvPr>
            <p:ph idx="1"/>
          </p:nvPr>
        </p:nvSpPr>
        <p:spPr>
          <a:xfrm>
            <a:off x="1295400" y="1433648"/>
            <a:ext cx="5029200" cy="5275373"/>
          </a:xfrm>
        </p:spPr>
        <p:txBody>
          <a:bodyPr>
            <a:normAutofit/>
          </a:bodyPr>
          <a:lstStyle/>
          <a:p>
            <a:r>
              <a:rPr lang="en-US" dirty="0"/>
              <a:t>Traffic Signal </a:t>
            </a:r>
            <a:r>
              <a:rPr lang="en-US" dirty="0" smtClean="0"/>
              <a:t>Supports</a:t>
            </a:r>
          </a:p>
          <a:p>
            <a:pPr marL="971550" lvl="1" indent="-514350">
              <a:buFont typeface="+mj-lt"/>
              <a:buAutoNum type="arabicPeriod" startAt="3"/>
            </a:pPr>
            <a:r>
              <a:rPr lang="en-US" dirty="0"/>
              <a:t>Verify the center line of the hand hole is 18” above the base </a:t>
            </a:r>
            <a:r>
              <a:rPr lang="en-US" dirty="0" smtClean="0"/>
              <a:t>plate</a:t>
            </a:r>
          </a:p>
          <a:p>
            <a:pPr marL="1371600" lvl="2" indent="-514350"/>
            <a:r>
              <a:rPr lang="en-US" dirty="0" smtClean="0"/>
              <a:t>TC-8801</a:t>
            </a:r>
          </a:p>
          <a:p>
            <a:pPr marL="971550" lvl="1" indent="-514350">
              <a:buFont typeface="+mj-lt"/>
              <a:buAutoNum type="arabicPeriod" startAt="3"/>
            </a:pPr>
            <a:r>
              <a:rPr lang="en-US" dirty="0"/>
              <a:t>Verify the minimum area of hand hole is 25 square inches with a minimum unobstructed width of 3.5</a:t>
            </a:r>
            <a:r>
              <a:rPr lang="en-US" dirty="0" smtClean="0"/>
              <a:t>”</a:t>
            </a:r>
          </a:p>
          <a:p>
            <a:pPr marL="1371600" lvl="2" indent="-514350"/>
            <a:r>
              <a:rPr lang="en-US" dirty="0" smtClean="0"/>
              <a:t>TC-8801</a:t>
            </a:r>
            <a:endParaRPr lang="en-US" dirty="0"/>
          </a:p>
        </p:txBody>
      </p:sp>
      <p:pic>
        <p:nvPicPr>
          <p:cNvPr id="7170" name="Picture 2"/>
          <p:cNvPicPr>
            <a:picLocks noChangeAspect="1" noChangeArrowheads="1"/>
          </p:cNvPicPr>
          <p:nvPr>
            <p:custDataLst>
              <p:tags r:id="rId2"/>
            </p:custDataLst>
          </p:nvPr>
        </p:nvPicPr>
        <p:blipFill rotWithShape="1">
          <a:blip r:embed="rId5" cstate="print">
            <a:extLst>
              <a:ext uri="{28A0092B-C50C-407E-A947-70E740481C1C}">
                <a14:useLocalDpi xmlns:a14="http://schemas.microsoft.com/office/drawing/2010/main" val="0"/>
              </a:ext>
            </a:extLst>
          </a:blip>
          <a:srcRect r="53753"/>
          <a:stretch/>
        </p:blipFill>
        <p:spPr bwMode="auto">
          <a:xfrm>
            <a:off x="6354170" y="1905000"/>
            <a:ext cx="2789830"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14574988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Traffic Signal Supports</a:t>
            </a:r>
          </a:p>
        </p:txBody>
      </p:sp>
      <p:sp>
        <p:nvSpPr>
          <p:cNvPr id="3" name="Content Placeholder 2"/>
          <p:cNvSpPr>
            <a:spLocks noGrp="1"/>
          </p:cNvSpPr>
          <p:nvPr>
            <p:ph idx="1"/>
          </p:nvPr>
        </p:nvSpPr>
        <p:spPr/>
        <p:txBody>
          <a:bodyPr>
            <a:normAutofit/>
          </a:bodyPr>
          <a:lstStyle/>
          <a:p>
            <a:r>
              <a:rPr lang="en-US" dirty="0"/>
              <a:t>Traffic Signal </a:t>
            </a:r>
            <a:r>
              <a:rPr lang="en-US" dirty="0" smtClean="0"/>
              <a:t>Supports</a:t>
            </a:r>
          </a:p>
          <a:p>
            <a:pPr marL="971550" lvl="1" indent="-514350">
              <a:buFont typeface="+mj-lt"/>
              <a:buAutoNum type="arabicPeriod" startAt="5"/>
            </a:pPr>
            <a:r>
              <a:rPr lang="en-US" dirty="0" smtClean="0"/>
              <a:t>Verify </a:t>
            </a:r>
            <a:r>
              <a:rPr lang="en-US" dirty="0"/>
              <a:t>the opening in the hand hole frame is 7” in height, 3 1/2” in width, cut from 3” thick plate and protrudes from pole ¾” </a:t>
            </a:r>
            <a:r>
              <a:rPr lang="en-US" dirty="0" smtClean="0"/>
              <a:t>minimum</a:t>
            </a:r>
          </a:p>
          <a:p>
            <a:pPr lvl="2"/>
            <a:r>
              <a:rPr lang="en-US" dirty="0" smtClean="0"/>
              <a:t>TC-8801 </a:t>
            </a:r>
            <a:r>
              <a:rPr lang="en-US" dirty="0"/>
              <a:t>sheet </a:t>
            </a:r>
            <a:r>
              <a:rPr lang="en-US" dirty="0" smtClean="0"/>
              <a:t>10</a:t>
            </a:r>
            <a:endParaRPr lang="en-US" dirty="0"/>
          </a:p>
        </p:txBody>
      </p:sp>
    </p:spTree>
    <p:custDataLst>
      <p:tags r:id="rId1"/>
    </p:custDataLst>
    <p:extLst>
      <p:ext uri="{BB962C8B-B14F-4D97-AF65-F5344CB8AC3E}">
        <p14:creationId xmlns:p14="http://schemas.microsoft.com/office/powerpoint/2010/main" val="3145749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Traffic Signal Supports</a:t>
            </a:r>
          </a:p>
        </p:txBody>
      </p:sp>
      <p:sp>
        <p:nvSpPr>
          <p:cNvPr id="3" name="Content Placeholder 2"/>
          <p:cNvSpPr>
            <a:spLocks noGrp="1"/>
          </p:cNvSpPr>
          <p:nvPr>
            <p:ph idx="1"/>
          </p:nvPr>
        </p:nvSpPr>
        <p:spPr/>
        <p:txBody>
          <a:bodyPr>
            <a:normAutofit/>
          </a:bodyPr>
          <a:lstStyle/>
          <a:p>
            <a:r>
              <a:rPr lang="en-US" dirty="0"/>
              <a:t>Traffic Signal </a:t>
            </a:r>
            <a:r>
              <a:rPr lang="en-US" dirty="0" smtClean="0"/>
              <a:t>Supports</a:t>
            </a:r>
          </a:p>
          <a:p>
            <a:pPr marL="971550" lvl="1" indent="-514350">
              <a:buFont typeface="+mj-lt"/>
              <a:buAutoNum type="arabicPeriod" startAt="6"/>
            </a:pPr>
            <a:r>
              <a:rPr lang="en-US" dirty="0" smtClean="0"/>
              <a:t>Verify </a:t>
            </a:r>
            <a:r>
              <a:rPr lang="en-US" dirty="0"/>
              <a:t>the cover plate is ¼” x 5” x 8” with a neoprene gasket cemented on and that it is tightly secured to the pole with </a:t>
            </a:r>
            <a:r>
              <a:rPr lang="en-US" dirty="0" smtClean="0"/>
              <a:t>fasteners</a:t>
            </a:r>
          </a:p>
          <a:p>
            <a:pPr marL="1371600" lvl="2" indent="-514350"/>
            <a:r>
              <a:rPr lang="en-US" dirty="0" smtClean="0"/>
              <a:t>TC-8801</a:t>
            </a:r>
            <a:endParaRPr lang="en-US" dirty="0"/>
          </a:p>
          <a:p>
            <a:pPr marL="971550" lvl="1" indent="-514350">
              <a:buFont typeface="+mj-lt"/>
              <a:buAutoNum type="arabicPeriod" startAt="6"/>
            </a:pPr>
            <a:r>
              <a:rPr lang="en-US" dirty="0"/>
              <a:t>Verify the ground lug is attached to the hand hole frame within the pole </a:t>
            </a:r>
            <a:r>
              <a:rPr lang="en-US" dirty="0" smtClean="0"/>
              <a:t>cavity</a:t>
            </a:r>
          </a:p>
          <a:p>
            <a:pPr marL="1371600" lvl="2" indent="-514350"/>
            <a:r>
              <a:rPr lang="en-US" dirty="0" smtClean="0"/>
              <a:t>TC-8801</a:t>
            </a:r>
            <a:endParaRPr lang="en-US" dirty="0"/>
          </a:p>
        </p:txBody>
      </p:sp>
      <p:pic>
        <p:nvPicPr>
          <p:cNvPr id="7170" name="Picture 2"/>
          <p:cNvPicPr>
            <a:picLocks noChangeAspect="1" noChangeArrowheads="1"/>
          </p:cNvPicPr>
          <p:nvPr>
            <p:custDataLst>
              <p:tags r:id="rId2"/>
            </p:custDataLst>
          </p:nvPr>
        </p:nvPicPr>
        <p:blipFill rotWithShape="1">
          <a:blip r:embed="rId5" cstate="print">
            <a:extLst>
              <a:ext uri="{28A0092B-C50C-407E-A947-70E740481C1C}">
                <a14:useLocalDpi xmlns:a14="http://schemas.microsoft.com/office/drawing/2010/main" val="0"/>
              </a:ext>
            </a:extLst>
          </a:blip>
          <a:srcRect l="45983"/>
          <a:stretch/>
        </p:blipFill>
        <p:spPr bwMode="auto">
          <a:xfrm>
            <a:off x="2486167" y="990600"/>
            <a:ext cx="6231152" cy="6119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4067213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7170"/>
                                        </p:tgtEl>
                                        <p:attrNameLst>
                                          <p:attrName>style.visibility</p:attrName>
                                        </p:attrNameLst>
                                      </p:cBhvr>
                                      <p:to>
                                        <p:strVal val="visible"/>
                                      </p:to>
                                    </p:set>
                                    <p:anim calcmode="lin" valueType="num">
                                      <p:cBhvr>
                                        <p:cTn id="42" dur="500" fill="hold"/>
                                        <p:tgtEl>
                                          <p:spTgt spid="7170"/>
                                        </p:tgtEl>
                                        <p:attrNameLst>
                                          <p:attrName>ppt_w</p:attrName>
                                        </p:attrNameLst>
                                      </p:cBhvr>
                                      <p:tavLst>
                                        <p:tav tm="0">
                                          <p:val>
                                            <p:fltVal val="0"/>
                                          </p:val>
                                        </p:tav>
                                        <p:tav tm="100000">
                                          <p:val>
                                            <p:strVal val="#ppt_w"/>
                                          </p:val>
                                        </p:tav>
                                      </p:tavLst>
                                    </p:anim>
                                    <p:anim calcmode="lin" valueType="num">
                                      <p:cBhvr>
                                        <p:cTn id="43" dur="500" fill="hold"/>
                                        <p:tgtEl>
                                          <p:spTgt spid="7170"/>
                                        </p:tgtEl>
                                        <p:attrNameLst>
                                          <p:attrName>ppt_h</p:attrName>
                                        </p:attrNameLst>
                                      </p:cBhvr>
                                      <p:tavLst>
                                        <p:tav tm="0">
                                          <p:val>
                                            <p:fltVal val="0"/>
                                          </p:val>
                                        </p:tav>
                                        <p:tav tm="100000">
                                          <p:val>
                                            <p:strVal val="#ppt_h"/>
                                          </p:val>
                                        </p:tav>
                                      </p:tavLst>
                                    </p:anim>
                                    <p:animEffect transition="in" filter="fade">
                                      <p:cBhvr>
                                        <p:cTn id="44"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Mast Arms</a:t>
            </a:r>
          </a:p>
        </p:txBody>
      </p:sp>
      <p:sp>
        <p:nvSpPr>
          <p:cNvPr id="3" name="Content Placeholder 2"/>
          <p:cNvSpPr>
            <a:spLocks noGrp="1"/>
          </p:cNvSpPr>
          <p:nvPr>
            <p:ph idx="1"/>
          </p:nvPr>
        </p:nvSpPr>
        <p:spPr/>
        <p:txBody>
          <a:bodyPr>
            <a:normAutofit/>
          </a:bodyPr>
          <a:lstStyle/>
          <a:p>
            <a:r>
              <a:rPr lang="en-US" dirty="0" smtClean="0"/>
              <a:t>Mast Arms</a:t>
            </a:r>
          </a:p>
          <a:p>
            <a:pPr marL="971550" lvl="1" indent="-514350">
              <a:buFont typeface="+mj-lt"/>
              <a:buAutoNum type="arabicPeriod"/>
            </a:pPr>
            <a:r>
              <a:rPr lang="en-US" dirty="0"/>
              <a:t>Verify the hand hole is installed 90</a:t>
            </a:r>
            <a:r>
              <a:rPr lang="en-US" baseline="30000" dirty="0"/>
              <a:t>o</a:t>
            </a:r>
            <a:r>
              <a:rPr lang="en-US" dirty="0"/>
              <a:t> or 180</a:t>
            </a:r>
            <a:r>
              <a:rPr lang="en-US" baseline="30000" dirty="0"/>
              <a:t>o</a:t>
            </a:r>
            <a:r>
              <a:rPr lang="en-US" dirty="0"/>
              <a:t> from the centerline of arm “A.” </a:t>
            </a:r>
            <a:endParaRPr lang="en-US" dirty="0" smtClean="0"/>
          </a:p>
          <a:p>
            <a:pPr marL="1371600" lvl="2" indent="-514350"/>
            <a:r>
              <a:rPr lang="en-US" dirty="0" smtClean="0"/>
              <a:t>TC-8801</a:t>
            </a:r>
            <a:endParaRPr lang="en-US" dirty="0"/>
          </a:p>
          <a:p>
            <a:pPr marL="971550" lvl="1" indent="-514350">
              <a:buFont typeface="+mj-lt"/>
              <a:buAutoNum type="arabicPeriod"/>
            </a:pPr>
            <a:r>
              <a:rPr lang="en-US" dirty="0"/>
              <a:t>Verify that approved and tested high-strength bolts, nuts and washers are used to connect the mast arm to the pole </a:t>
            </a:r>
            <a:r>
              <a:rPr lang="en-US" dirty="0" smtClean="0"/>
              <a:t>shaft</a:t>
            </a:r>
            <a:endParaRPr lang="en-US" dirty="0"/>
          </a:p>
          <a:p>
            <a:pPr marL="971550" lvl="1" indent="-514350">
              <a:buFont typeface="+mj-lt"/>
              <a:buAutoNum type="arabicPeriod"/>
            </a:pPr>
            <a:endParaRPr lang="en-US" dirty="0"/>
          </a:p>
        </p:txBody>
      </p:sp>
      <p:pic>
        <p:nvPicPr>
          <p:cNvPr id="8194" name="Picture 2"/>
          <p:cNvPicPr>
            <a:picLocks noChangeAspect="1" noChangeArrowheads="1"/>
          </p:cNvPicPr>
          <p:nvPr>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2133600" y="1750964"/>
            <a:ext cx="7033146" cy="5128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590092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8194"/>
                                        </p:tgtEl>
                                        <p:attrNameLst>
                                          <p:attrName>style.visibility</p:attrName>
                                        </p:attrNameLst>
                                      </p:cBhvr>
                                      <p:to>
                                        <p:strVal val="visible"/>
                                      </p:to>
                                    </p:set>
                                    <p:anim calcmode="lin" valueType="num">
                                      <p:cBhvr>
                                        <p:cTn id="35" dur="500" fill="hold"/>
                                        <p:tgtEl>
                                          <p:spTgt spid="8194"/>
                                        </p:tgtEl>
                                        <p:attrNameLst>
                                          <p:attrName>ppt_w</p:attrName>
                                        </p:attrNameLst>
                                      </p:cBhvr>
                                      <p:tavLst>
                                        <p:tav tm="0">
                                          <p:val>
                                            <p:fltVal val="0"/>
                                          </p:val>
                                        </p:tav>
                                        <p:tav tm="100000">
                                          <p:val>
                                            <p:strVal val="#ppt_w"/>
                                          </p:val>
                                        </p:tav>
                                      </p:tavLst>
                                    </p:anim>
                                    <p:anim calcmode="lin" valueType="num">
                                      <p:cBhvr>
                                        <p:cTn id="36" dur="500" fill="hold"/>
                                        <p:tgtEl>
                                          <p:spTgt spid="8194"/>
                                        </p:tgtEl>
                                        <p:attrNameLst>
                                          <p:attrName>ppt_h</p:attrName>
                                        </p:attrNameLst>
                                      </p:cBhvr>
                                      <p:tavLst>
                                        <p:tav tm="0">
                                          <p:val>
                                            <p:fltVal val="0"/>
                                          </p:val>
                                        </p:tav>
                                        <p:tav tm="100000">
                                          <p:val>
                                            <p:strVal val="#ppt_h"/>
                                          </p:val>
                                        </p:tav>
                                      </p:tavLst>
                                    </p:anim>
                                    <p:animEffect transition="in" filter="fade">
                                      <p:cBhvr>
                                        <p:cTn id="37"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Mast Arms</a:t>
            </a:r>
          </a:p>
        </p:txBody>
      </p:sp>
      <p:sp>
        <p:nvSpPr>
          <p:cNvPr id="3" name="Content Placeholder 2"/>
          <p:cNvSpPr>
            <a:spLocks noGrp="1"/>
          </p:cNvSpPr>
          <p:nvPr>
            <p:ph idx="1"/>
          </p:nvPr>
        </p:nvSpPr>
        <p:spPr/>
        <p:txBody>
          <a:bodyPr>
            <a:normAutofit/>
          </a:bodyPr>
          <a:lstStyle/>
          <a:p>
            <a:r>
              <a:rPr lang="en-US" dirty="0" smtClean="0"/>
              <a:t>Mast Arms</a:t>
            </a:r>
          </a:p>
          <a:p>
            <a:pPr marL="971550" lvl="1" indent="-514350">
              <a:buFont typeface="+mj-lt"/>
              <a:buAutoNum type="arabicPeriod" startAt="3"/>
            </a:pPr>
            <a:r>
              <a:rPr lang="en-US" dirty="0" smtClean="0"/>
              <a:t>Verify </a:t>
            </a:r>
            <a:r>
              <a:rPr lang="en-US" dirty="0"/>
              <a:t>the observations for galloping as required by </a:t>
            </a:r>
            <a:r>
              <a:rPr lang="en-US" dirty="0" smtClean="0"/>
              <a:t>TC- </a:t>
            </a:r>
            <a:r>
              <a:rPr lang="en-US" dirty="0"/>
              <a:t>8801, sheet 1 of 10, note 16 are </a:t>
            </a:r>
            <a:r>
              <a:rPr lang="en-US" dirty="0" smtClean="0"/>
              <a:t>made</a:t>
            </a:r>
            <a:endParaRPr lang="en-US" dirty="0"/>
          </a:p>
          <a:p>
            <a:pPr marL="971550" lvl="1" indent="-514350">
              <a:buFont typeface="+mj-lt"/>
              <a:buAutoNum type="arabicPeriod" startAt="3"/>
            </a:pPr>
            <a:r>
              <a:rPr lang="en-US" dirty="0"/>
              <a:t>Clearances vary by facility, voltage and owner. If there is a question of appropriate clearance, contact the District Utility </a:t>
            </a:r>
            <a:r>
              <a:rPr lang="en-US" dirty="0" smtClean="0"/>
              <a:t>Administrator</a:t>
            </a:r>
          </a:p>
          <a:p>
            <a:pPr marL="971550" lvl="1" indent="-514350">
              <a:buFont typeface="+mj-lt"/>
              <a:buAutoNum type="arabicPeriod" startAt="3"/>
            </a:pPr>
            <a:endParaRPr lang="en-US" dirty="0"/>
          </a:p>
        </p:txBody>
      </p:sp>
    </p:spTree>
    <p:custDataLst>
      <p:tags r:id="rId1"/>
    </p:custDataLst>
    <p:extLst>
      <p:ext uri="{BB962C8B-B14F-4D97-AF65-F5344CB8AC3E}">
        <p14:creationId xmlns:p14="http://schemas.microsoft.com/office/powerpoint/2010/main" val="2030217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Strain Pole</a:t>
            </a:r>
          </a:p>
        </p:txBody>
      </p:sp>
      <p:sp>
        <p:nvSpPr>
          <p:cNvPr id="3" name="Content Placeholder 2"/>
          <p:cNvSpPr>
            <a:spLocks noGrp="1"/>
          </p:cNvSpPr>
          <p:nvPr>
            <p:ph idx="1"/>
          </p:nvPr>
        </p:nvSpPr>
        <p:spPr>
          <a:xfrm>
            <a:off x="1295400" y="1433648"/>
            <a:ext cx="3657600" cy="5043351"/>
          </a:xfrm>
        </p:spPr>
        <p:txBody>
          <a:bodyPr>
            <a:normAutofit fontScale="92500" lnSpcReduction="10000"/>
          </a:bodyPr>
          <a:lstStyle/>
          <a:p>
            <a:r>
              <a:rPr lang="en-US" dirty="0"/>
              <a:t>Strain </a:t>
            </a:r>
            <a:r>
              <a:rPr lang="en-US" dirty="0" smtClean="0"/>
              <a:t>Pole</a:t>
            </a:r>
          </a:p>
          <a:p>
            <a:pPr marL="971550" lvl="1" indent="-514350">
              <a:buFont typeface="+mj-lt"/>
              <a:buAutoNum type="arabicPeriod"/>
            </a:pPr>
            <a:r>
              <a:rPr lang="en-US" dirty="0"/>
              <a:t>Verify, with a visual inspection from the ground, that the span wire is attached using a clamp with </a:t>
            </a:r>
            <a:r>
              <a:rPr lang="en-US" dirty="0" smtClean="0"/>
              <a:t>dead-end</a:t>
            </a:r>
            <a:r>
              <a:rPr lang="en-US" dirty="0"/>
              <a:t>, </a:t>
            </a:r>
            <a:r>
              <a:rPr lang="en-US" dirty="0" smtClean="0"/>
              <a:t>feed-thru</a:t>
            </a:r>
            <a:r>
              <a:rPr lang="en-US" dirty="0"/>
              <a:t>, </a:t>
            </a:r>
            <a:r>
              <a:rPr lang="en-US" dirty="0" smtClean="0"/>
              <a:t>strand-vise </a:t>
            </a:r>
            <a:r>
              <a:rPr lang="en-US" dirty="0"/>
              <a:t>with stainless steel </a:t>
            </a:r>
            <a:r>
              <a:rPr lang="en-US" dirty="0" smtClean="0"/>
              <a:t>bail </a:t>
            </a:r>
          </a:p>
          <a:p>
            <a:pPr marL="1371600" lvl="2" indent="-514350"/>
            <a:r>
              <a:rPr lang="en-US" dirty="0" smtClean="0"/>
              <a:t>TC-8801</a:t>
            </a:r>
          </a:p>
        </p:txBody>
      </p:sp>
      <p:pic>
        <p:nvPicPr>
          <p:cNvPr id="9218" name="Picture 2"/>
          <p:cNvPicPr>
            <a:picLocks noChangeAspect="1" noChangeArrowheads="1"/>
          </p:cNvPicPr>
          <p:nvPr>
            <p:custDataLst>
              <p:tags r:id="rId2"/>
            </p:custDataLst>
          </p:nvPr>
        </p:nvPicPr>
        <p:blipFill rotWithShape="1">
          <a:blip r:embed="rId5" cstate="print">
            <a:extLst>
              <a:ext uri="{28A0092B-C50C-407E-A947-70E740481C1C}">
                <a14:useLocalDpi xmlns:a14="http://schemas.microsoft.com/office/drawing/2010/main" val="0"/>
              </a:ext>
            </a:extLst>
          </a:blip>
          <a:srcRect r="26680"/>
          <a:stretch/>
        </p:blipFill>
        <p:spPr bwMode="auto">
          <a:xfrm>
            <a:off x="4876800" y="2133600"/>
            <a:ext cx="4423012" cy="373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59009262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Strain Pole</a:t>
            </a:r>
          </a:p>
        </p:txBody>
      </p:sp>
      <p:sp>
        <p:nvSpPr>
          <p:cNvPr id="3" name="Content Placeholder 2"/>
          <p:cNvSpPr>
            <a:spLocks noGrp="1"/>
          </p:cNvSpPr>
          <p:nvPr>
            <p:ph idx="1"/>
          </p:nvPr>
        </p:nvSpPr>
        <p:spPr>
          <a:xfrm>
            <a:off x="1295400" y="1433648"/>
            <a:ext cx="3733800" cy="5271951"/>
          </a:xfrm>
        </p:spPr>
        <p:txBody>
          <a:bodyPr>
            <a:normAutofit fontScale="92500"/>
          </a:bodyPr>
          <a:lstStyle/>
          <a:p>
            <a:r>
              <a:rPr lang="en-US" dirty="0"/>
              <a:t>Strain </a:t>
            </a:r>
            <a:r>
              <a:rPr lang="en-US" dirty="0" smtClean="0"/>
              <a:t>Pole</a:t>
            </a:r>
          </a:p>
          <a:p>
            <a:pPr marL="971550" lvl="1" indent="-514350">
              <a:buFont typeface="+mj-lt"/>
              <a:buAutoNum type="arabicPeriod" startAt="2"/>
            </a:pPr>
            <a:r>
              <a:rPr lang="en-US" dirty="0" smtClean="0"/>
              <a:t>Verify, with a visual inspection from the ground, that the bonding clamp is suitable for use with any combination of copper, steel, or aluminum conductors</a:t>
            </a:r>
          </a:p>
          <a:p>
            <a:pPr marL="1371600" lvl="2" indent="-514350"/>
            <a:r>
              <a:rPr lang="en-US" dirty="0" smtClean="0"/>
              <a:t>TC-8801</a:t>
            </a:r>
          </a:p>
        </p:txBody>
      </p:sp>
      <p:pic>
        <p:nvPicPr>
          <p:cNvPr id="9218" name="Picture 2"/>
          <p:cNvPicPr>
            <a:picLocks noChangeAspect="1" noChangeArrowheads="1"/>
          </p:cNvPicPr>
          <p:nvPr>
            <p:custDataLst>
              <p:tags r:id="rId2"/>
            </p:custDataLst>
          </p:nvPr>
        </p:nvPicPr>
        <p:blipFill rotWithShape="1">
          <a:blip r:embed="rId5" cstate="print">
            <a:extLst>
              <a:ext uri="{28A0092B-C50C-407E-A947-70E740481C1C}">
                <a14:useLocalDpi xmlns:a14="http://schemas.microsoft.com/office/drawing/2010/main" val="0"/>
              </a:ext>
            </a:extLst>
          </a:blip>
          <a:srcRect r="26680"/>
          <a:stretch/>
        </p:blipFill>
        <p:spPr bwMode="auto">
          <a:xfrm>
            <a:off x="4876800" y="2362200"/>
            <a:ext cx="4423012" cy="373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92831449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Strain Pole</a:t>
            </a:r>
          </a:p>
        </p:txBody>
      </p:sp>
      <p:sp>
        <p:nvSpPr>
          <p:cNvPr id="3" name="Content Placeholder 2"/>
          <p:cNvSpPr>
            <a:spLocks noGrp="1"/>
          </p:cNvSpPr>
          <p:nvPr>
            <p:ph idx="1"/>
          </p:nvPr>
        </p:nvSpPr>
        <p:spPr>
          <a:xfrm>
            <a:off x="1295400" y="1433648"/>
            <a:ext cx="4843774" cy="5275373"/>
          </a:xfrm>
        </p:spPr>
        <p:txBody>
          <a:bodyPr>
            <a:normAutofit fontScale="85000" lnSpcReduction="10000"/>
          </a:bodyPr>
          <a:lstStyle/>
          <a:p>
            <a:r>
              <a:rPr lang="en-US" dirty="0"/>
              <a:t>Strain </a:t>
            </a:r>
            <a:r>
              <a:rPr lang="en-US" dirty="0" smtClean="0"/>
              <a:t>Pole</a:t>
            </a:r>
          </a:p>
          <a:p>
            <a:pPr marL="971550" lvl="1" indent="-514350">
              <a:buFont typeface="+mj-lt"/>
              <a:buAutoNum type="arabicPeriod" startAt="3"/>
            </a:pPr>
            <a:r>
              <a:rPr lang="en-US" dirty="0" smtClean="0"/>
              <a:t>Verify, with a visual inspection from the ground, that the span wire and the tether wire are electrically bonded to the strain pole</a:t>
            </a:r>
          </a:p>
          <a:p>
            <a:pPr lvl="1"/>
            <a:r>
              <a:rPr lang="en-US" dirty="0" smtClean="0"/>
              <a:t>Use a minimum #4 AWG bare copper, connected to the span wire and tether wire and attached with a lug to the strain pole or another method that assures electrical connectivity</a:t>
            </a:r>
          </a:p>
          <a:p>
            <a:pPr lvl="2"/>
            <a:r>
              <a:rPr lang="en-US" dirty="0" smtClean="0"/>
              <a:t>TC-8801</a:t>
            </a:r>
          </a:p>
          <a:p>
            <a:endParaRPr lang="en-US" dirty="0"/>
          </a:p>
        </p:txBody>
      </p:sp>
      <p:pic>
        <p:nvPicPr>
          <p:cNvPr id="9218" name="Picture 2"/>
          <p:cNvPicPr>
            <a:picLocks noChangeAspect="1" noChangeArrowheads="1"/>
          </p:cNvPicPr>
          <p:nvPr>
            <p:custDataLst>
              <p:tags r:id="rId2"/>
            </p:custDataLst>
          </p:nvPr>
        </p:nvPicPr>
        <p:blipFill rotWithShape="1">
          <a:blip r:embed="rId5" cstate="print">
            <a:extLst>
              <a:ext uri="{28A0092B-C50C-407E-A947-70E740481C1C}">
                <a14:useLocalDpi xmlns:a14="http://schemas.microsoft.com/office/drawing/2010/main" val="0"/>
              </a:ext>
            </a:extLst>
          </a:blip>
          <a:srcRect r="26680"/>
          <a:stretch/>
        </p:blipFill>
        <p:spPr bwMode="auto">
          <a:xfrm>
            <a:off x="6139174" y="2514601"/>
            <a:ext cx="3160637"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92831449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General Inspection Principles</a:t>
            </a:r>
          </a:p>
        </p:txBody>
      </p:sp>
      <p:sp>
        <p:nvSpPr>
          <p:cNvPr id="3" name="Content Placeholder 2"/>
          <p:cNvSpPr>
            <a:spLocks noGrp="1"/>
          </p:cNvSpPr>
          <p:nvPr>
            <p:ph idx="1"/>
          </p:nvPr>
        </p:nvSpPr>
        <p:spPr/>
        <p:txBody>
          <a:bodyPr>
            <a:normAutofit/>
          </a:bodyPr>
          <a:lstStyle/>
          <a:p>
            <a:r>
              <a:rPr lang="en-US" dirty="0" smtClean="0"/>
              <a:t>General </a:t>
            </a:r>
            <a:r>
              <a:rPr lang="en-US" dirty="0"/>
              <a:t>Inspection </a:t>
            </a:r>
            <a:r>
              <a:rPr lang="en-US" dirty="0" smtClean="0"/>
              <a:t>Principles</a:t>
            </a:r>
          </a:p>
          <a:p>
            <a:pPr lvl="1"/>
            <a:r>
              <a:rPr lang="en-US" dirty="0" smtClean="0"/>
              <a:t>Important </a:t>
            </a:r>
            <a:r>
              <a:rPr lang="en-US" dirty="0"/>
              <a:t>that </a:t>
            </a:r>
            <a:r>
              <a:rPr lang="en-US" dirty="0" smtClean="0"/>
              <a:t>adhere </a:t>
            </a:r>
            <a:r>
              <a:rPr lang="en-US" dirty="0"/>
              <a:t>to the contract </a:t>
            </a:r>
            <a:r>
              <a:rPr lang="en-US" dirty="0" smtClean="0"/>
              <a:t>documents</a:t>
            </a:r>
          </a:p>
          <a:p>
            <a:pPr lvl="1"/>
            <a:r>
              <a:rPr lang="en-US" dirty="0" smtClean="0"/>
              <a:t>Deviation </a:t>
            </a:r>
            <a:r>
              <a:rPr lang="en-US" dirty="0"/>
              <a:t>from the drawings should only be done after consultation with the District Signal Supervisor</a:t>
            </a:r>
          </a:p>
        </p:txBody>
      </p:sp>
    </p:spTree>
    <p:custDataLst>
      <p:tags r:id="rId1"/>
    </p:custDataLst>
    <p:extLst>
      <p:ext uri="{BB962C8B-B14F-4D97-AF65-F5344CB8AC3E}">
        <p14:creationId xmlns:p14="http://schemas.microsoft.com/office/powerpoint/2010/main" val="16278052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Strain Pole</a:t>
            </a:r>
          </a:p>
        </p:txBody>
      </p:sp>
      <p:sp>
        <p:nvSpPr>
          <p:cNvPr id="3" name="Content Placeholder 2"/>
          <p:cNvSpPr>
            <a:spLocks noGrp="1"/>
          </p:cNvSpPr>
          <p:nvPr>
            <p:ph idx="1"/>
          </p:nvPr>
        </p:nvSpPr>
        <p:spPr>
          <a:xfrm>
            <a:off x="1295400" y="1433648"/>
            <a:ext cx="7696200" cy="5275373"/>
          </a:xfrm>
        </p:spPr>
        <p:txBody>
          <a:bodyPr>
            <a:normAutofit/>
          </a:bodyPr>
          <a:lstStyle/>
          <a:p>
            <a:r>
              <a:rPr lang="en-US" dirty="0"/>
              <a:t>Strain </a:t>
            </a:r>
            <a:r>
              <a:rPr lang="en-US" dirty="0" smtClean="0"/>
              <a:t>Pole</a:t>
            </a:r>
          </a:p>
          <a:p>
            <a:pPr marL="971550" lvl="1" indent="-514350">
              <a:buFont typeface="+mj-lt"/>
              <a:buAutoNum type="arabicPeriod" startAt="4"/>
            </a:pPr>
            <a:r>
              <a:rPr lang="en-US" dirty="0"/>
              <a:t>Clearances vary by facility, voltage and </a:t>
            </a:r>
            <a:r>
              <a:rPr lang="en-US" dirty="0" smtClean="0"/>
              <a:t>owner</a:t>
            </a:r>
          </a:p>
          <a:p>
            <a:pPr lvl="1"/>
            <a:r>
              <a:rPr lang="en-US" dirty="0" smtClean="0"/>
              <a:t>If </a:t>
            </a:r>
            <a:r>
              <a:rPr lang="en-US" dirty="0"/>
              <a:t>there is a question of appropriate clearance, contact the District Utility Administrator</a:t>
            </a:r>
            <a:r>
              <a:rPr lang="en-US" dirty="0" smtClean="0"/>
              <a:t>.</a:t>
            </a:r>
            <a:endParaRPr lang="en-US" dirty="0"/>
          </a:p>
        </p:txBody>
      </p:sp>
    </p:spTree>
    <p:custDataLst>
      <p:tags r:id="rId1"/>
    </p:custDataLst>
    <p:extLst>
      <p:ext uri="{BB962C8B-B14F-4D97-AF65-F5344CB8AC3E}">
        <p14:creationId xmlns:p14="http://schemas.microsoft.com/office/powerpoint/2010/main" val="4210667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Strain Pole</a:t>
            </a:r>
          </a:p>
        </p:txBody>
      </p:sp>
      <p:sp>
        <p:nvSpPr>
          <p:cNvPr id="3" name="Content Placeholder 2"/>
          <p:cNvSpPr>
            <a:spLocks noGrp="1"/>
          </p:cNvSpPr>
          <p:nvPr>
            <p:ph idx="1"/>
          </p:nvPr>
        </p:nvSpPr>
        <p:spPr>
          <a:xfrm>
            <a:off x="1295400" y="1433648"/>
            <a:ext cx="7696200" cy="5275373"/>
          </a:xfrm>
        </p:spPr>
        <p:txBody>
          <a:bodyPr>
            <a:normAutofit/>
          </a:bodyPr>
          <a:lstStyle/>
          <a:p>
            <a:r>
              <a:rPr lang="en-US" dirty="0"/>
              <a:t>Strain </a:t>
            </a:r>
            <a:r>
              <a:rPr lang="en-US" dirty="0" smtClean="0"/>
              <a:t>Pole</a:t>
            </a:r>
          </a:p>
          <a:p>
            <a:pPr marL="971550" lvl="1" indent="-514350">
              <a:buFont typeface="+mj-lt"/>
              <a:buAutoNum type="arabicPeriod" startAt="5"/>
            </a:pPr>
            <a:r>
              <a:rPr lang="en-US" dirty="0" smtClean="0"/>
              <a:t>Verify </a:t>
            </a:r>
            <a:r>
              <a:rPr lang="en-US" dirty="0"/>
              <a:t>that all tether clamps used to secure the bottom of a sign or signal head to a tether wire have sheet lead wrapped over the tether wire at the clamp connection and the lead extends out both sides of the clamp approximately 1/4”.</a:t>
            </a:r>
          </a:p>
          <a:p>
            <a:pPr marL="971550" lvl="1" indent="-514350">
              <a:buFont typeface="+mj-lt"/>
              <a:buAutoNum type="arabicPeriod" startAt="5"/>
            </a:pPr>
            <a:r>
              <a:rPr lang="en-US" dirty="0"/>
              <a:t>Verify the tether cable clamp at the bottom of the signal housing is positioned correctly per </a:t>
            </a:r>
            <a:r>
              <a:rPr lang="en-US" dirty="0" smtClean="0"/>
              <a:t>TC-8801</a:t>
            </a:r>
            <a:r>
              <a:rPr lang="en-US" dirty="0"/>
              <a:t>, Detail III.</a:t>
            </a:r>
          </a:p>
        </p:txBody>
      </p:sp>
    </p:spTree>
    <p:custDataLst>
      <p:tags r:id="rId1"/>
    </p:custDataLst>
    <p:extLst>
      <p:ext uri="{BB962C8B-B14F-4D97-AF65-F5344CB8AC3E}">
        <p14:creationId xmlns:p14="http://schemas.microsoft.com/office/powerpoint/2010/main" val="2032716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Strain Pole</a:t>
            </a:r>
          </a:p>
        </p:txBody>
      </p:sp>
      <p:sp>
        <p:nvSpPr>
          <p:cNvPr id="3" name="Content Placeholder 2"/>
          <p:cNvSpPr>
            <a:spLocks noGrp="1"/>
          </p:cNvSpPr>
          <p:nvPr>
            <p:ph idx="1"/>
          </p:nvPr>
        </p:nvSpPr>
        <p:spPr>
          <a:xfrm>
            <a:off x="1295400" y="1433648"/>
            <a:ext cx="5507915" cy="5275373"/>
          </a:xfrm>
        </p:spPr>
        <p:txBody>
          <a:bodyPr>
            <a:normAutofit/>
          </a:bodyPr>
          <a:lstStyle/>
          <a:p>
            <a:r>
              <a:rPr lang="en-US" dirty="0"/>
              <a:t>Strain </a:t>
            </a:r>
            <a:r>
              <a:rPr lang="en-US" dirty="0" smtClean="0"/>
              <a:t>Pole</a:t>
            </a:r>
          </a:p>
          <a:p>
            <a:pPr marL="971550" lvl="1" indent="-514350">
              <a:buFont typeface="+mj-lt"/>
              <a:buAutoNum type="arabicPeriod" startAt="7"/>
            </a:pPr>
            <a:r>
              <a:rPr lang="en-US" dirty="0"/>
              <a:t>Verify the span wire used has breaking strength equal to or exceeding the design </a:t>
            </a:r>
            <a:r>
              <a:rPr lang="en-US" dirty="0" smtClean="0"/>
              <a:t>tension</a:t>
            </a:r>
          </a:p>
          <a:p>
            <a:pPr marL="1371600" lvl="2" indent="-514350"/>
            <a:r>
              <a:rPr lang="en-US" dirty="0" smtClean="0"/>
              <a:t>TC-8801</a:t>
            </a:r>
            <a:endParaRPr lang="en-US" dirty="0"/>
          </a:p>
        </p:txBody>
      </p:sp>
      <p:pic>
        <p:nvPicPr>
          <p:cNvPr id="2050" name="Picture 2"/>
          <p:cNvPicPr>
            <a:picLocks noChangeAspect="1" noChangeArrowheads="1"/>
          </p:cNvPicPr>
          <p:nvPr>
            <p:custDataLst>
              <p:tags r:id="rId2"/>
            </p:custDataLst>
          </p:nvPr>
        </p:nvPicPr>
        <p:blipFill rotWithShape="1">
          <a:blip r:embed="rId5" cstate="print">
            <a:extLst>
              <a:ext uri="{28A0092B-C50C-407E-A947-70E740481C1C}">
                <a14:useLocalDpi xmlns:a14="http://schemas.microsoft.com/office/drawing/2010/main" val="0"/>
              </a:ext>
            </a:extLst>
          </a:blip>
          <a:srcRect r="60860"/>
          <a:stretch/>
        </p:blipFill>
        <p:spPr bwMode="auto">
          <a:xfrm>
            <a:off x="6754410" y="1981200"/>
            <a:ext cx="2361157" cy="3579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35342987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Strain Pole</a:t>
            </a:r>
          </a:p>
        </p:txBody>
      </p:sp>
      <p:sp>
        <p:nvSpPr>
          <p:cNvPr id="3" name="Content Placeholder 2"/>
          <p:cNvSpPr>
            <a:spLocks noGrp="1"/>
          </p:cNvSpPr>
          <p:nvPr>
            <p:ph idx="1"/>
          </p:nvPr>
        </p:nvSpPr>
        <p:spPr>
          <a:xfrm>
            <a:off x="1295400" y="1433648"/>
            <a:ext cx="5507915" cy="5275373"/>
          </a:xfrm>
        </p:spPr>
        <p:txBody>
          <a:bodyPr>
            <a:normAutofit/>
          </a:bodyPr>
          <a:lstStyle/>
          <a:p>
            <a:r>
              <a:rPr lang="en-US" dirty="0"/>
              <a:t>Strain </a:t>
            </a:r>
            <a:r>
              <a:rPr lang="en-US" dirty="0" smtClean="0"/>
              <a:t>Pole</a:t>
            </a:r>
          </a:p>
          <a:p>
            <a:pPr marL="971550" lvl="1" indent="-514350">
              <a:buFont typeface="+mj-lt"/>
              <a:buAutoNum type="arabicPeriod" startAt="8"/>
            </a:pPr>
            <a:r>
              <a:rPr lang="en-US" dirty="0" smtClean="0"/>
              <a:t>Verify </a:t>
            </a:r>
            <a:r>
              <a:rPr lang="en-US" dirty="0"/>
              <a:t>that signal heads are attached with span wire hanger, balance adjuster, cable entrance adapter and pipe as required to place top of all signs and signal heads at the same </a:t>
            </a:r>
            <a:r>
              <a:rPr lang="en-US" dirty="0" smtClean="0"/>
              <a:t>elevation</a:t>
            </a:r>
          </a:p>
          <a:p>
            <a:pPr marL="1371600" lvl="2" indent="-514350"/>
            <a:r>
              <a:rPr lang="en-US" dirty="0" smtClean="0"/>
              <a:t>TC-8801</a:t>
            </a:r>
            <a:endParaRPr lang="en-US" dirty="0"/>
          </a:p>
        </p:txBody>
      </p:sp>
      <p:pic>
        <p:nvPicPr>
          <p:cNvPr id="2050" name="Picture 2"/>
          <p:cNvPicPr>
            <a:picLocks noChangeAspect="1" noChangeArrowheads="1"/>
          </p:cNvPicPr>
          <p:nvPr>
            <p:custDataLst>
              <p:tags r:id="rId2"/>
            </p:custDataLst>
          </p:nvPr>
        </p:nvPicPr>
        <p:blipFill rotWithShape="1">
          <a:blip r:embed="rId5" cstate="print">
            <a:extLst>
              <a:ext uri="{28A0092B-C50C-407E-A947-70E740481C1C}">
                <a14:useLocalDpi xmlns:a14="http://schemas.microsoft.com/office/drawing/2010/main" val="0"/>
              </a:ext>
            </a:extLst>
          </a:blip>
          <a:srcRect r="60860"/>
          <a:stretch/>
        </p:blipFill>
        <p:spPr bwMode="auto">
          <a:xfrm>
            <a:off x="6754410" y="1981200"/>
            <a:ext cx="2361157" cy="3579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15177935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Strain Pole</a:t>
            </a:r>
          </a:p>
        </p:txBody>
      </p:sp>
      <p:sp>
        <p:nvSpPr>
          <p:cNvPr id="3" name="Content Placeholder 2"/>
          <p:cNvSpPr>
            <a:spLocks noGrp="1"/>
          </p:cNvSpPr>
          <p:nvPr>
            <p:ph idx="1"/>
          </p:nvPr>
        </p:nvSpPr>
        <p:spPr>
          <a:xfrm>
            <a:off x="1295400" y="1433648"/>
            <a:ext cx="5507915" cy="5275373"/>
          </a:xfrm>
        </p:spPr>
        <p:txBody>
          <a:bodyPr>
            <a:normAutofit/>
          </a:bodyPr>
          <a:lstStyle/>
          <a:p>
            <a:r>
              <a:rPr lang="en-US" dirty="0"/>
              <a:t>Strain </a:t>
            </a:r>
            <a:r>
              <a:rPr lang="en-US" dirty="0" smtClean="0"/>
              <a:t>Pole</a:t>
            </a:r>
          </a:p>
          <a:p>
            <a:pPr marL="971550" lvl="1" indent="-514350">
              <a:buFont typeface="+mj-lt"/>
              <a:buAutoNum type="arabicPeriod" startAt="9"/>
            </a:pPr>
            <a:r>
              <a:rPr lang="en-US" dirty="0" smtClean="0"/>
              <a:t>Verify that ¼” diameter tether wire is used</a:t>
            </a:r>
          </a:p>
          <a:p>
            <a:pPr marL="1371600" lvl="2" indent="-514350"/>
            <a:r>
              <a:rPr lang="en-US" dirty="0" smtClean="0"/>
              <a:t>TC-8801</a:t>
            </a:r>
            <a:endParaRPr lang="en-US" dirty="0"/>
          </a:p>
        </p:txBody>
      </p:sp>
      <p:pic>
        <p:nvPicPr>
          <p:cNvPr id="2050" name="Picture 2"/>
          <p:cNvPicPr>
            <a:picLocks noChangeAspect="1" noChangeArrowheads="1"/>
          </p:cNvPicPr>
          <p:nvPr>
            <p:custDataLst>
              <p:tags r:id="rId2"/>
            </p:custDataLst>
          </p:nvPr>
        </p:nvPicPr>
        <p:blipFill rotWithShape="1">
          <a:blip r:embed="rId5" cstate="print">
            <a:extLst>
              <a:ext uri="{28A0092B-C50C-407E-A947-70E740481C1C}">
                <a14:useLocalDpi xmlns:a14="http://schemas.microsoft.com/office/drawing/2010/main" val="0"/>
              </a:ext>
            </a:extLst>
          </a:blip>
          <a:srcRect r="60860"/>
          <a:stretch/>
        </p:blipFill>
        <p:spPr bwMode="auto">
          <a:xfrm>
            <a:off x="6400800" y="2133600"/>
            <a:ext cx="2361157" cy="3579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22435518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Strain Pole</a:t>
            </a:r>
          </a:p>
        </p:txBody>
      </p:sp>
      <p:sp>
        <p:nvSpPr>
          <p:cNvPr id="3" name="Content Placeholder 2"/>
          <p:cNvSpPr>
            <a:spLocks noGrp="1"/>
          </p:cNvSpPr>
          <p:nvPr>
            <p:ph idx="1"/>
          </p:nvPr>
        </p:nvSpPr>
        <p:spPr>
          <a:xfrm>
            <a:off x="1295400" y="1433648"/>
            <a:ext cx="5507915" cy="5275373"/>
          </a:xfrm>
        </p:spPr>
        <p:txBody>
          <a:bodyPr>
            <a:normAutofit lnSpcReduction="10000"/>
          </a:bodyPr>
          <a:lstStyle/>
          <a:p>
            <a:r>
              <a:rPr lang="en-US" dirty="0"/>
              <a:t>Strain </a:t>
            </a:r>
            <a:r>
              <a:rPr lang="en-US" dirty="0" smtClean="0"/>
              <a:t>Pole</a:t>
            </a:r>
          </a:p>
          <a:p>
            <a:pPr marL="971550" lvl="1" indent="-514350">
              <a:buFont typeface="+mj-lt"/>
              <a:buAutoNum type="arabicPeriod" startAt="10"/>
            </a:pPr>
            <a:r>
              <a:rPr lang="en-US" dirty="0"/>
              <a:t>Verify that lashing of the distribution cable to the span wire is accomplished with one of the following:</a:t>
            </a:r>
          </a:p>
          <a:p>
            <a:pPr lvl="2"/>
            <a:r>
              <a:rPr lang="en-US" dirty="0"/>
              <a:t>Preformed galvanized steel rods</a:t>
            </a:r>
          </a:p>
          <a:p>
            <a:pPr lvl="2"/>
            <a:r>
              <a:rPr lang="en-US" dirty="0" smtClean="0"/>
              <a:t>Self-locking </a:t>
            </a:r>
            <a:r>
              <a:rPr lang="en-US" dirty="0"/>
              <a:t>cable ties of outdoor type</a:t>
            </a:r>
          </a:p>
          <a:p>
            <a:pPr lvl="2"/>
            <a:r>
              <a:rPr lang="en-US" dirty="0"/>
              <a:t>Solid copper wire</a:t>
            </a:r>
          </a:p>
          <a:p>
            <a:pPr lvl="2"/>
            <a:r>
              <a:rPr lang="en-US" dirty="0"/>
              <a:t>Galvanized steel wire</a:t>
            </a:r>
          </a:p>
          <a:p>
            <a:pPr lvl="2"/>
            <a:r>
              <a:rPr lang="en-US" dirty="0"/>
              <a:t>Stainless steel wire</a:t>
            </a:r>
          </a:p>
          <a:p>
            <a:pPr lvl="2"/>
            <a:r>
              <a:rPr lang="en-US" dirty="0"/>
              <a:t>Cable rings and </a:t>
            </a:r>
            <a:r>
              <a:rPr lang="en-US" dirty="0" smtClean="0"/>
              <a:t>saddles</a:t>
            </a:r>
            <a:endParaRPr lang="en-US" dirty="0"/>
          </a:p>
        </p:txBody>
      </p:sp>
      <p:pic>
        <p:nvPicPr>
          <p:cNvPr id="5131" name="Picture 11"/>
          <p:cNvPicPr>
            <a:picLocks noChangeAspect="1" noChangeArrowheads="1"/>
          </p:cNvPicPr>
          <p:nvPr>
            <p:custDataLst>
              <p:tags r:id="rId2"/>
            </p:custDataLst>
          </p:nvPr>
        </p:nvPicPr>
        <p:blipFill rotWithShape="1">
          <a:blip r:embed="rId5" cstate="print">
            <a:extLst>
              <a:ext uri="{28A0092B-C50C-407E-A947-70E740481C1C}">
                <a14:useLocalDpi xmlns:a14="http://schemas.microsoft.com/office/drawing/2010/main" val="0"/>
              </a:ext>
            </a:extLst>
          </a:blip>
          <a:srcRect r="52941"/>
          <a:stretch/>
        </p:blipFill>
        <p:spPr bwMode="auto">
          <a:xfrm>
            <a:off x="6305171" y="3276600"/>
            <a:ext cx="2838829" cy="3160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34812850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Strain Pole</a:t>
            </a:r>
          </a:p>
        </p:txBody>
      </p:sp>
      <p:sp>
        <p:nvSpPr>
          <p:cNvPr id="3" name="Content Placeholder 2"/>
          <p:cNvSpPr>
            <a:spLocks noGrp="1"/>
          </p:cNvSpPr>
          <p:nvPr>
            <p:ph idx="1"/>
          </p:nvPr>
        </p:nvSpPr>
        <p:spPr>
          <a:xfrm>
            <a:off x="1295401" y="1433648"/>
            <a:ext cx="5181600" cy="5275373"/>
          </a:xfrm>
        </p:spPr>
        <p:txBody>
          <a:bodyPr>
            <a:normAutofit fontScale="92500" lnSpcReduction="10000"/>
          </a:bodyPr>
          <a:lstStyle/>
          <a:p>
            <a:r>
              <a:rPr lang="en-US" dirty="0"/>
              <a:t>Strain </a:t>
            </a:r>
            <a:r>
              <a:rPr lang="en-US" dirty="0" smtClean="0"/>
              <a:t>Pole</a:t>
            </a:r>
          </a:p>
          <a:p>
            <a:pPr marL="971550" lvl="1" indent="-514350">
              <a:buFont typeface="+mj-lt"/>
              <a:buAutoNum type="arabicPeriod" startAt="11"/>
            </a:pPr>
            <a:r>
              <a:rPr lang="en-US" dirty="0" smtClean="0"/>
              <a:t>Verify </a:t>
            </a:r>
            <a:r>
              <a:rPr lang="en-US" dirty="0"/>
              <a:t>that wire lashing makes one complete wrap at intervals not exceeding 6</a:t>
            </a:r>
            <a:r>
              <a:rPr lang="en-US" dirty="0" smtClean="0"/>
              <a:t>”</a:t>
            </a:r>
            <a:endParaRPr lang="en-US" dirty="0"/>
          </a:p>
          <a:p>
            <a:pPr marL="971550" lvl="1" indent="-514350">
              <a:buFont typeface="+mj-lt"/>
              <a:buAutoNum type="arabicPeriod" startAt="11"/>
            </a:pPr>
            <a:r>
              <a:rPr lang="en-US" dirty="0"/>
              <a:t>Verify that ends of wire lashing are secured to the span wire with an </a:t>
            </a:r>
            <a:r>
              <a:rPr lang="en-US" dirty="0" smtClean="0"/>
              <a:t>all-purpose </a:t>
            </a:r>
            <a:r>
              <a:rPr lang="en-US" dirty="0"/>
              <a:t>split bolt </a:t>
            </a:r>
            <a:r>
              <a:rPr lang="en-US" dirty="0" smtClean="0"/>
              <a:t>connector</a:t>
            </a:r>
            <a:endParaRPr lang="en-US" dirty="0"/>
          </a:p>
          <a:p>
            <a:pPr marL="971550" lvl="1" indent="-514350">
              <a:buFont typeface="+mj-lt"/>
              <a:buAutoNum type="arabicPeriod" startAt="11"/>
            </a:pPr>
            <a:r>
              <a:rPr lang="en-US" dirty="0"/>
              <a:t>Verify that cable ties are at intervals not exceeding every 12</a:t>
            </a:r>
            <a:r>
              <a:rPr lang="en-US" dirty="0" smtClean="0"/>
              <a:t>”</a:t>
            </a:r>
            <a:endParaRPr lang="en-US" dirty="0"/>
          </a:p>
        </p:txBody>
      </p:sp>
      <p:pic>
        <p:nvPicPr>
          <p:cNvPr id="4" name="Picture 11"/>
          <p:cNvPicPr>
            <a:picLocks noChangeAspect="1" noChangeArrowheads="1"/>
          </p:cNvPicPr>
          <p:nvPr>
            <p:custDataLst>
              <p:tags r:id="rId2"/>
            </p:custDataLst>
          </p:nvPr>
        </p:nvPicPr>
        <p:blipFill rotWithShape="1">
          <a:blip r:embed="rId5" cstate="print">
            <a:extLst>
              <a:ext uri="{28A0092B-C50C-407E-A947-70E740481C1C}">
                <a14:useLocalDpi xmlns:a14="http://schemas.microsoft.com/office/drawing/2010/main" val="0"/>
              </a:ext>
            </a:extLst>
          </a:blip>
          <a:srcRect r="52941"/>
          <a:stretch/>
        </p:blipFill>
        <p:spPr bwMode="auto">
          <a:xfrm>
            <a:off x="6305171" y="2362200"/>
            <a:ext cx="2838829" cy="3160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94646958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Strain Pole</a:t>
            </a:r>
          </a:p>
        </p:txBody>
      </p:sp>
      <p:sp>
        <p:nvSpPr>
          <p:cNvPr id="3" name="Content Placeholder 2"/>
          <p:cNvSpPr>
            <a:spLocks noGrp="1"/>
          </p:cNvSpPr>
          <p:nvPr>
            <p:ph idx="1"/>
          </p:nvPr>
        </p:nvSpPr>
        <p:spPr>
          <a:xfrm>
            <a:off x="1295400" y="1433648"/>
            <a:ext cx="7696200" cy="5275373"/>
          </a:xfrm>
        </p:spPr>
        <p:txBody>
          <a:bodyPr>
            <a:normAutofit/>
          </a:bodyPr>
          <a:lstStyle/>
          <a:p>
            <a:r>
              <a:rPr lang="en-US" dirty="0"/>
              <a:t>Strain </a:t>
            </a:r>
            <a:r>
              <a:rPr lang="en-US" dirty="0" smtClean="0"/>
              <a:t>Pole</a:t>
            </a:r>
          </a:p>
          <a:p>
            <a:pPr marL="971550" lvl="1" indent="-514350">
              <a:buFont typeface="+mj-lt"/>
              <a:buAutoNum type="arabicPeriod" startAt="14"/>
            </a:pPr>
            <a:r>
              <a:rPr lang="en-US" dirty="0"/>
              <a:t>Verify the cable entrance is a minimum of 4” in </a:t>
            </a:r>
            <a:r>
              <a:rPr lang="en-US" dirty="0" smtClean="0"/>
              <a:t>diameter</a:t>
            </a:r>
          </a:p>
          <a:p>
            <a:pPr marL="1371600" lvl="2" indent="-514350"/>
            <a:r>
              <a:rPr lang="en-US" dirty="0" smtClean="0"/>
              <a:t>TC-8801</a:t>
            </a:r>
            <a:endParaRPr lang="en-US" dirty="0"/>
          </a:p>
          <a:p>
            <a:pPr marL="971550" lvl="1" indent="-514350">
              <a:buFont typeface="+mj-lt"/>
              <a:buAutoNum type="arabicPeriod" startAt="14"/>
            </a:pPr>
            <a:r>
              <a:rPr lang="en-US" dirty="0"/>
              <a:t>Verify, with a visual inspection from the ground, that an insulated grommet is used for weather proofing the wire inlet. </a:t>
            </a:r>
            <a:endParaRPr lang="en-US" dirty="0" smtClean="0"/>
          </a:p>
          <a:p>
            <a:pPr marL="1371600" lvl="2" indent="-514350"/>
            <a:r>
              <a:rPr lang="en-US" dirty="0" smtClean="0"/>
              <a:t>Publication </a:t>
            </a:r>
            <a:r>
              <a:rPr lang="en-US" dirty="0"/>
              <a:t>408 Section </a:t>
            </a:r>
            <a:r>
              <a:rPr lang="en-US" dirty="0" smtClean="0"/>
              <a:t>1104.02(a)6</a:t>
            </a:r>
            <a:endParaRPr lang="en-US" dirty="0"/>
          </a:p>
        </p:txBody>
      </p:sp>
    </p:spTree>
    <p:custDataLst>
      <p:tags r:id="rId1"/>
    </p:custDataLst>
    <p:extLst>
      <p:ext uri="{BB962C8B-B14F-4D97-AF65-F5344CB8AC3E}">
        <p14:creationId xmlns:p14="http://schemas.microsoft.com/office/powerpoint/2010/main" val="335476316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Strain Pole</a:t>
            </a:r>
          </a:p>
        </p:txBody>
      </p:sp>
      <p:sp>
        <p:nvSpPr>
          <p:cNvPr id="3" name="Content Placeholder 2"/>
          <p:cNvSpPr>
            <a:spLocks noGrp="1"/>
          </p:cNvSpPr>
          <p:nvPr>
            <p:ph idx="1"/>
          </p:nvPr>
        </p:nvSpPr>
        <p:spPr>
          <a:xfrm>
            <a:off x="1295400" y="1433648"/>
            <a:ext cx="7696200" cy="5275373"/>
          </a:xfrm>
        </p:spPr>
        <p:txBody>
          <a:bodyPr>
            <a:normAutofit/>
          </a:bodyPr>
          <a:lstStyle/>
          <a:p>
            <a:r>
              <a:rPr lang="en-US" dirty="0"/>
              <a:t>Strain </a:t>
            </a:r>
            <a:r>
              <a:rPr lang="en-US" dirty="0" smtClean="0"/>
              <a:t>Pole</a:t>
            </a:r>
          </a:p>
          <a:p>
            <a:pPr marL="971550" lvl="1" indent="-514350">
              <a:buFont typeface="+mj-lt"/>
              <a:buAutoNum type="arabicPeriod" startAt="16"/>
            </a:pPr>
            <a:r>
              <a:rPr lang="en-US" dirty="0" smtClean="0"/>
              <a:t>Verify</a:t>
            </a:r>
            <a:r>
              <a:rPr lang="en-US" dirty="0"/>
              <a:t>, with a visual inspection from the ground, the span wire and an individual clamp is used for each span wire or tether </a:t>
            </a:r>
            <a:r>
              <a:rPr lang="en-US" dirty="0" smtClean="0"/>
              <a:t>wire</a:t>
            </a:r>
          </a:p>
          <a:p>
            <a:pPr marL="1371600" lvl="2" indent="-514350"/>
            <a:r>
              <a:rPr lang="en-US" dirty="0" smtClean="0"/>
              <a:t>TC-8801</a:t>
            </a:r>
            <a:endParaRPr lang="en-US" dirty="0"/>
          </a:p>
        </p:txBody>
      </p:sp>
    </p:spTree>
    <p:custDataLst>
      <p:tags r:id="rId1"/>
    </p:custDataLst>
    <p:extLst>
      <p:ext uri="{BB962C8B-B14F-4D97-AF65-F5344CB8AC3E}">
        <p14:creationId xmlns:p14="http://schemas.microsoft.com/office/powerpoint/2010/main" val="314853123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Strain Pole</a:t>
            </a:r>
          </a:p>
        </p:txBody>
      </p:sp>
      <p:pic>
        <p:nvPicPr>
          <p:cNvPr id="4" name="Picture 1"/>
          <p:cNvPicPr>
            <a:picLocks noChangeAspect="1" noChangeArrowheads="1"/>
          </p:cNvPicPr>
          <p:nvPr>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1620672" y="486777"/>
            <a:ext cx="6934200" cy="6523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746236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25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Submittals and Approvals</a:t>
            </a:r>
          </a:p>
        </p:txBody>
      </p:sp>
      <p:sp>
        <p:nvSpPr>
          <p:cNvPr id="3" name="Content Placeholder 2"/>
          <p:cNvSpPr>
            <a:spLocks noGrp="1"/>
          </p:cNvSpPr>
          <p:nvPr>
            <p:ph idx="1"/>
          </p:nvPr>
        </p:nvSpPr>
        <p:spPr/>
        <p:txBody>
          <a:bodyPr>
            <a:normAutofit/>
          </a:bodyPr>
          <a:lstStyle/>
          <a:p>
            <a:r>
              <a:rPr lang="en-US" dirty="0"/>
              <a:t>Submittals and </a:t>
            </a:r>
            <a:r>
              <a:rPr lang="en-US" dirty="0" smtClean="0"/>
              <a:t>Approvals</a:t>
            </a:r>
          </a:p>
          <a:p>
            <a:pPr lvl="1"/>
            <a:r>
              <a:rPr lang="en-US" dirty="0" smtClean="0"/>
              <a:t>Verify </a:t>
            </a:r>
            <a:r>
              <a:rPr lang="en-US" dirty="0"/>
              <a:t>that the contractor completes and submits the </a:t>
            </a:r>
            <a:r>
              <a:rPr lang="en-US" dirty="0" smtClean="0"/>
              <a:t>CS-201 </a:t>
            </a:r>
          </a:p>
          <a:p>
            <a:pPr lvl="2"/>
            <a:endParaRPr lang="en-US" dirty="0"/>
          </a:p>
        </p:txBody>
      </p:sp>
    </p:spTree>
    <p:custDataLst>
      <p:tags r:id="rId1"/>
    </p:custDataLst>
    <p:extLst>
      <p:ext uri="{BB962C8B-B14F-4D97-AF65-F5344CB8AC3E}">
        <p14:creationId xmlns:p14="http://schemas.microsoft.com/office/powerpoint/2010/main" val="16278052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Pedestal Poles</a:t>
            </a:r>
          </a:p>
        </p:txBody>
      </p:sp>
      <p:sp>
        <p:nvSpPr>
          <p:cNvPr id="3" name="Content Placeholder 2"/>
          <p:cNvSpPr>
            <a:spLocks noGrp="1"/>
          </p:cNvSpPr>
          <p:nvPr>
            <p:ph idx="1"/>
          </p:nvPr>
        </p:nvSpPr>
        <p:spPr/>
        <p:txBody>
          <a:bodyPr>
            <a:normAutofit/>
          </a:bodyPr>
          <a:lstStyle/>
          <a:p>
            <a:r>
              <a:rPr lang="en-US" dirty="0"/>
              <a:t>Pedestal </a:t>
            </a:r>
            <a:r>
              <a:rPr lang="en-US" dirty="0" smtClean="0"/>
              <a:t>Poles</a:t>
            </a:r>
          </a:p>
          <a:p>
            <a:pPr marL="914400" lvl="1" indent="-514350">
              <a:buFont typeface="+mj-lt"/>
              <a:buAutoNum type="arabicPeriod"/>
            </a:pPr>
            <a:r>
              <a:rPr lang="en-US" dirty="0"/>
              <a:t>Verify the pole is tall enough to provide 8’ minimum, 10’ maximum height above grade to bottom of signal </a:t>
            </a:r>
            <a:r>
              <a:rPr lang="en-US" dirty="0" smtClean="0"/>
              <a:t>housing</a:t>
            </a:r>
          </a:p>
          <a:p>
            <a:pPr marL="1314450" lvl="2" indent="-514350"/>
            <a:r>
              <a:rPr lang="en-US" dirty="0" smtClean="0"/>
              <a:t>TC -8803</a:t>
            </a:r>
            <a:endParaRPr lang="en-US" dirty="0"/>
          </a:p>
        </p:txBody>
      </p:sp>
      <p:pic>
        <p:nvPicPr>
          <p:cNvPr id="10242" name="Picture 2"/>
          <p:cNvPicPr>
            <a:picLocks noChangeAspect="1" noChangeArrowheads="1"/>
          </p:cNvPicPr>
          <p:nvPr>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1671257" y="1932296"/>
            <a:ext cx="7436349"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590092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 calcmode="lin" valueType="num">
                                      <p:cBhvr>
                                        <p:cTn id="7" dur="500" fill="hold"/>
                                        <p:tgtEl>
                                          <p:spTgt spid="10242"/>
                                        </p:tgtEl>
                                        <p:attrNameLst>
                                          <p:attrName>ppt_w</p:attrName>
                                        </p:attrNameLst>
                                      </p:cBhvr>
                                      <p:tavLst>
                                        <p:tav tm="0">
                                          <p:val>
                                            <p:fltVal val="0"/>
                                          </p:val>
                                        </p:tav>
                                        <p:tav tm="100000">
                                          <p:val>
                                            <p:strVal val="#ppt_w"/>
                                          </p:val>
                                        </p:tav>
                                      </p:tavLst>
                                    </p:anim>
                                    <p:anim calcmode="lin" valueType="num">
                                      <p:cBhvr>
                                        <p:cTn id="8" dur="500" fill="hold"/>
                                        <p:tgtEl>
                                          <p:spTgt spid="10242"/>
                                        </p:tgtEl>
                                        <p:attrNameLst>
                                          <p:attrName>ppt_h</p:attrName>
                                        </p:attrNameLst>
                                      </p:cBhvr>
                                      <p:tavLst>
                                        <p:tav tm="0">
                                          <p:val>
                                            <p:fltVal val="0"/>
                                          </p:val>
                                        </p:tav>
                                        <p:tav tm="100000">
                                          <p:val>
                                            <p:strVal val="#ppt_h"/>
                                          </p:val>
                                        </p:tav>
                                      </p:tavLst>
                                    </p:anim>
                                    <p:animEffect transition="in" filter="fade">
                                      <p:cBhvr>
                                        <p:cTn id="9"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Pedestal Poles</a:t>
            </a:r>
          </a:p>
        </p:txBody>
      </p:sp>
      <p:sp>
        <p:nvSpPr>
          <p:cNvPr id="3" name="Content Placeholder 2"/>
          <p:cNvSpPr>
            <a:spLocks noGrp="1"/>
          </p:cNvSpPr>
          <p:nvPr>
            <p:ph idx="1"/>
          </p:nvPr>
        </p:nvSpPr>
        <p:spPr/>
        <p:txBody>
          <a:bodyPr>
            <a:normAutofit/>
          </a:bodyPr>
          <a:lstStyle/>
          <a:p>
            <a:r>
              <a:rPr lang="en-US" dirty="0"/>
              <a:t>Pedestal </a:t>
            </a:r>
            <a:r>
              <a:rPr lang="en-US" dirty="0" smtClean="0"/>
              <a:t>Poles</a:t>
            </a:r>
          </a:p>
          <a:p>
            <a:pPr marL="914400" lvl="1" indent="-514350">
              <a:buFont typeface="+mj-lt"/>
              <a:buAutoNum type="arabicPeriod" startAt="2"/>
            </a:pPr>
            <a:r>
              <a:rPr lang="en-US" dirty="0" smtClean="0"/>
              <a:t>Verify </a:t>
            </a:r>
            <a:r>
              <a:rPr lang="en-US" dirty="0"/>
              <a:t>that hand hole opening is 3” x 5” with a minimum frame thickness of 3/8” and the centerline is 18” above the base </a:t>
            </a:r>
            <a:r>
              <a:rPr lang="en-US" dirty="0" smtClean="0"/>
              <a:t>plate</a:t>
            </a:r>
          </a:p>
          <a:p>
            <a:pPr marL="1314450" lvl="2" indent="-514350"/>
            <a:r>
              <a:rPr lang="en-US" dirty="0" smtClean="0"/>
              <a:t>TC-8803 </a:t>
            </a:r>
            <a:r>
              <a:rPr lang="en-US" dirty="0"/>
              <a:t>and </a:t>
            </a:r>
            <a:r>
              <a:rPr lang="en-US" dirty="0" smtClean="0"/>
              <a:t>TC-8801</a:t>
            </a:r>
            <a:endParaRPr lang="en-US" dirty="0"/>
          </a:p>
          <a:p>
            <a:pPr marL="914400" lvl="1" indent="-514350">
              <a:buFont typeface="+mj-lt"/>
              <a:buAutoNum type="arabicPeriod" startAt="2"/>
            </a:pPr>
            <a:r>
              <a:rPr lang="en-US" dirty="0"/>
              <a:t>Verify the base plate is continuously welded to the </a:t>
            </a:r>
            <a:r>
              <a:rPr lang="en-US" dirty="0" smtClean="0"/>
              <a:t>pole</a:t>
            </a:r>
          </a:p>
          <a:p>
            <a:pPr marL="1314450" lvl="2" indent="-514350"/>
            <a:r>
              <a:rPr lang="en-US" dirty="0" smtClean="0"/>
              <a:t>TC-8803</a:t>
            </a:r>
            <a:endParaRPr lang="en-US" dirty="0"/>
          </a:p>
        </p:txBody>
      </p:sp>
    </p:spTree>
    <p:custDataLst>
      <p:tags r:id="rId1"/>
    </p:custDataLst>
    <p:extLst>
      <p:ext uri="{BB962C8B-B14F-4D97-AF65-F5344CB8AC3E}">
        <p14:creationId xmlns:p14="http://schemas.microsoft.com/office/powerpoint/2010/main" val="1038612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Pedestal Poles</a:t>
            </a:r>
          </a:p>
        </p:txBody>
      </p:sp>
      <p:sp>
        <p:nvSpPr>
          <p:cNvPr id="3" name="Content Placeholder 2"/>
          <p:cNvSpPr>
            <a:spLocks noGrp="1"/>
          </p:cNvSpPr>
          <p:nvPr>
            <p:ph idx="1"/>
          </p:nvPr>
        </p:nvSpPr>
        <p:spPr/>
        <p:txBody>
          <a:bodyPr>
            <a:normAutofit fontScale="92500"/>
          </a:bodyPr>
          <a:lstStyle/>
          <a:p>
            <a:r>
              <a:rPr lang="en-US" dirty="0"/>
              <a:t>Pedestal </a:t>
            </a:r>
            <a:r>
              <a:rPr lang="en-US" dirty="0" smtClean="0"/>
              <a:t>Poles</a:t>
            </a:r>
          </a:p>
          <a:p>
            <a:pPr marL="914400" lvl="1" indent="-514350">
              <a:buFont typeface="+mj-lt"/>
              <a:buAutoNum type="arabicPeriod" startAt="4"/>
            </a:pPr>
            <a:r>
              <a:rPr lang="en-US" dirty="0" smtClean="0"/>
              <a:t>Verify </a:t>
            </a:r>
            <a:r>
              <a:rPr lang="en-US" dirty="0"/>
              <a:t>that </a:t>
            </a:r>
            <a:r>
              <a:rPr lang="en-US" dirty="0" smtClean="0"/>
              <a:t>non-shrink </a:t>
            </a:r>
            <a:r>
              <a:rPr lang="en-US" dirty="0"/>
              <a:t>mortar is used beneath the base plate in paved areas and metal screening is placed beneath the base plate of the pole in unpaved </a:t>
            </a:r>
            <a:r>
              <a:rPr lang="en-US" dirty="0" smtClean="0"/>
              <a:t>areas</a:t>
            </a:r>
          </a:p>
          <a:p>
            <a:pPr marL="1314450" lvl="2" indent="-514350"/>
            <a:r>
              <a:rPr lang="en-US" dirty="0" smtClean="0"/>
              <a:t>Pub</a:t>
            </a:r>
            <a:r>
              <a:rPr lang="en-US" dirty="0"/>
              <a:t>. 408 sec. 951.3 (c))</a:t>
            </a:r>
          </a:p>
          <a:p>
            <a:pPr marL="914400" lvl="1" indent="-514350">
              <a:buFont typeface="+mj-lt"/>
              <a:buAutoNum type="arabicPeriod" startAt="4"/>
            </a:pPr>
            <a:r>
              <a:rPr lang="en-US" dirty="0"/>
              <a:t>After erection of pole and mounting of signal hardware, verify the minimum clearance as indicated in Pub 149 is obtained from curb to the nearest element of the pole or signal </a:t>
            </a:r>
            <a:r>
              <a:rPr lang="en-US" dirty="0" smtClean="0"/>
              <a:t>head</a:t>
            </a:r>
          </a:p>
          <a:p>
            <a:pPr marL="1314450" lvl="2" indent="-514350"/>
            <a:r>
              <a:rPr lang="en-US" dirty="0" smtClean="0"/>
              <a:t>TC-8801</a:t>
            </a:r>
            <a:r>
              <a:rPr lang="en-US" dirty="0"/>
              <a:t>, </a:t>
            </a:r>
            <a:r>
              <a:rPr lang="en-US" dirty="0" smtClean="0"/>
              <a:t>TC-8803</a:t>
            </a:r>
            <a:endParaRPr lang="en-US" dirty="0"/>
          </a:p>
        </p:txBody>
      </p:sp>
    </p:spTree>
    <p:custDataLst>
      <p:tags r:id="rId1"/>
    </p:custDataLst>
    <p:extLst>
      <p:ext uri="{BB962C8B-B14F-4D97-AF65-F5344CB8AC3E}">
        <p14:creationId xmlns:p14="http://schemas.microsoft.com/office/powerpoint/2010/main" val="423662146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Pedestrian Pushbutton Poles</a:t>
            </a:r>
          </a:p>
        </p:txBody>
      </p:sp>
      <p:sp>
        <p:nvSpPr>
          <p:cNvPr id="3" name="Content Placeholder 2"/>
          <p:cNvSpPr>
            <a:spLocks noGrp="1"/>
          </p:cNvSpPr>
          <p:nvPr>
            <p:ph idx="1"/>
          </p:nvPr>
        </p:nvSpPr>
        <p:spPr/>
        <p:txBody>
          <a:bodyPr>
            <a:normAutofit/>
          </a:bodyPr>
          <a:lstStyle/>
          <a:p>
            <a:r>
              <a:rPr lang="en-US" dirty="0"/>
              <a:t>Pedestrian Pushbutton </a:t>
            </a:r>
            <a:r>
              <a:rPr lang="en-US" dirty="0" smtClean="0"/>
              <a:t>Poles</a:t>
            </a:r>
          </a:p>
          <a:p>
            <a:pPr marL="971550" lvl="1" indent="-514350">
              <a:buFont typeface="+mj-lt"/>
              <a:buAutoNum type="arabicPeriod"/>
            </a:pPr>
            <a:r>
              <a:rPr lang="en-US" dirty="0"/>
              <a:t>Verify that poles are placed correctly in relation to the location of the curb </a:t>
            </a:r>
            <a:r>
              <a:rPr lang="en-US" dirty="0" smtClean="0"/>
              <a:t>ramps</a:t>
            </a:r>
          </a:p>
          <a:p>
            <a:pPr marL="1371600" lvl="2" indent="-514350"/>
            <a:r>
              <a:rPr lang="en-US" dirty="0" smtClean="0"/>
              <a:t>TC-8803</a:t>
            </a:r>
            <a:endParaRPr lang="en-US" dirty="0"/>
          </a:p>
          <a:p>
            <a:pPr marL="971550" lvl="1" indent="-514350">
              <a:buFont typeface="+mj-lt"/>
              <a:buAutoNum type="arabicPeriod"/>
            </a:pPr>
            <a:r>
              <a:rPr lang="en-US" dirty="0"/>
              <a:t>Verify the pole foundations are correct for the type of pushbutton pole being installed </a:t>
            </a:r>
            <a:r>
              <a:rPr lang="en-US" dirty="0" smtClean="0"/>
              <a:t>TC-8803</a:t>
            </a:r>
            <a:endParaRPr lang="en-US" dirty="0"/>
          </a:p>
          <a:p>
            <a:pPr marL="1371600" lvl="2" indent="-457200">
              <a:buFont typeface="+mj-lt"/>
              <a:buAutoNum type="arabicPeriod"/>
            </a:pPr>
            <a:endParaRPr lang="en-US" dirty="0" smtClean="0"/>
          </a:p>
          <a:p>
            <a:pPr marL="1828800" lvl="3" indent="-514350">
              <a:buFont typeface="+mj-lt"/>
              <a:buAutoNum type="arabicPeriod"/>
            </a:pPr>
            <a:endParaRPr lang="en-US" dirty="0"/>
          </a:p>
        </p:txBody>
      </p:sp>
      <p:pic>
        <p:nvPicPr>
          <p:cNvPr id="11266" name="Picture 2"/>
          <p:cNvPicPr>
            <a:picLocks noChangeAspect="1" noChangeArrowheads="1"/>
          </p:cNvPicPr>
          <p:nvPr>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1600200" y="1298668"/>
            <a:ext cx="8153400" cy="555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590092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 calcmode="lin" valueType="num">
                                      <p:cBhvr>
                                        <p:cTn id="7" dur="500" fill="hold"/>
                                        <p:tgtEl>
                                          <p:spTgt spid="11266"/>
                                        </p:tgtEl>
                                        <p:attrNameLst>
                                          <p:attrName>ppt_w</p:attrName>
                                        </p:attrNameLst>
                                      </p:cBhvr>
                                      <p:tavLst>
                                        <p:tav tm="0">
                                          <p:val>
                                            <p:fltVal val="0"/>
                                          </p:val>
                                        </p:tav>
                                        <p:tav tm="100000">
                                          <p:val>
                                            <p:strVal val="#ppt_w"/>
                                          </p:val>
                                        </p:tav>
                                      </p:tavLst>
                                    </p:anim>
                                    <p:anim calcmode="lin" valueType="num">
                                      <p:cBhvr>
                                        <p:cTn id="8" dur="500" fill="hold"/>
                                        <p:tgtEl>
                                          <p:spTgt spid="11266"/>
                                        </p:tgtEl>
                                        <p:attrNameLst>
                                          <p:attrName>ppt_h</p:attrName>
                                        </p:attrNameLst>
                                      </p:cBhvr>
                                      <p:tavLst>
                                        <p:tav tm="0">
                                          <p:val>
                                            <p:fltVal val="0"/>
                                          </p:val>
                                        </p:tav>
                                        <p:tav tm="100000">
                                          <p:val>
                                            <p:strVal val="#ppt_h"/>
                                          </p:val>
                                        </p:tav>
                                      </p:tavLst>
                                    </p:anim>
                                    <p:animEffect transition="in" filter="fade">
                                      <p:cBhvr>
                                        <p:cTn id="9" dur="5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Pedestrian Pushbutton Poles</a:t>
            </a:r>
          </a:p>
        </p:txBody>
      </p:sp>
      <p:sp>
        <p:nvSpPr>
          <p:cNvPr id="3" name="Content Placeholder 2"/>
          <p:cNvSpPr>
            <a:spLocks noGrp="1"/>
          </p:cNvSpPr>
          <p:nvPr>
            <p:ph idx="1"/>
          </p:nvPr>
        </p:nvSpPr>
        <p:spPr/>
        <p:txBody>
          <a:bodyPr>
            <a:normAutofit/>
          </a:bodyPr>
          <a:lstStyle/>
          <a:p>
            <a:r>
              <a:rPr lang="en-US" dirty="0"/>
              <a:t>Pedestrian Pushbutton </a:t>
            </a:r>
            <a:r>
              <a:rPr lang="en-US" dirty="0" smtClean="0"/>
              <a:t>Poles</a:t>
            </a:r>
          </a:p>
          <a:p>
            <a:pPr marL="971550" lvl="1" indent="-514350">
              <a:buFont typeface="+mj-lt"/>
              <a:buAutoNum type="arabicPeriod" startAt="3"/>
            </a:pPr>
            <a:r>
              <a:rPr lang="en-US" dirty="0"/>
              <a:t>Verify the poles are 3” Galvanized Rigid Steel Conduit, except Type C and Type F poles which should be 4.5” O.D. Schedule 40 </a:t>
            </a:r>
            <a:endParaRPr lang="en-US" dirty="0" smtClean="0"/>
          </a:p>
          <a:p>
            <a:pPr marL="1371600" lvl="2" indent="-514350"/>
            <a:r>
              <a:rPr lang="en-US" dirty="0" smtClean="0"/>
              <a:t>TC-8803</a:t>
            </a:r>
            <a:endParaRPr lang="en-US" dirty="0"/>
          </a:p>
          <a:p>
            <a:pPr marL="971550" lvl="1" indent="-514350">
              <a:buFont typeface="+mj-lt"/>
              <a:buAutoNum type="arabicPeriod" startAt="3"/>
            </a:pPr>
            <a:r>
              <a:rPr lang="en-US" dirty="0"/>
              <a:t>Verify the top of the pole is 60” (5’) above finished grade and that a galvanized steel or aluminum cap is in </a:t>
            </a:r>
            <a:r>
              <a:rPr lang="en-US" dirty="0" smtClean="0"/>
              <a:t>place</a:t>
            </a:r>
          </a:p>
          <a:p>
            <a:pPr marL="1371600" lvl="2" indent="-514350"/>
            <a:r>
              <a:rPr lang="en-US" dirty="0" smtClean="0"/>
              <a:t>TC-8803</a:t>
            </a:r>
            <a:endParaRPr lang="en-US" dirty="0"/>
          </a:p>
          <a:p>
            <a:pPr marL="1371600" lvl="2" indent="-457200">
              <a:buFont typeface="+mj-lt"/>
              <a:buAutoNum type="arabicPeriod"/>
            </a:pPr>
            <a:endParaRPr lang="en-US" dirty="0" smtClean="0"/>
          </a:p>
          <a:p>
            <a:pPr marL="1828800" lvl="3" indent="-514350">
              <a:buFont typeface="+mj-lt"/>
              <a:buAutoNum type="arabicPeriod"/>
            </a:pPr>
            <a:endParaRPr lang="en-US" dirty="0"/>
          </a:p>
        </p:txBody>
      </p:sp>
      <p:pic>
        <p:nvPicPr>
          <p:cNvPr id="5" name="Picture 2"/>
          <p:cNvPicPr>
            <a:picLocks noChangeAspect="1" noChangeArrowheads="1"/>
          </p:cNvPicPr>
          <p:nvPr>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1371600" y="1295400"/>
            <a:ext cx="8318500" cy="5671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822315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Pedestrian Pushbutton Poles</a:t>
            </a:r>
          </a:p>
        </p:txBody>
      </p:sp>
      <p:sp>
        <p:nvSpPr>
          <p:cNvPr id="3" name="Content Placeholder 2"/>
          <p:cNvSpPr>
            <a:spLocks noGrp="1"/>
          </p:cNvSpPr>
          <p:nvPr>
            <p:ph idx="1"/>
          </p:nvPr>
        </p:nvSpPr>
        <p:spPr/>
        <p:txBody>
          <a:bodyPr>
            <a:normAutofit/>
          </a:bodyPr>
          <a:lstStyle/>
          <a:p>
            <a:r>
              <a:rPr lang="en-US" dirty="0"/>
              <a:t>Pedestrian Pushbutton </a:t>
            </a:r>
            <a:r>
              <a:rPr lang="en-US" dirty="0" smtClean="0"/>
              <a:t>Poles</a:t>
            </a:r>
          </a:p>
          <a:p>
            <a:pPr marL="914400" lvl="1" indent="-514350">
              <a:buFont typeface="+mj-lt"/>
              <a:buAutoNum type="arabicPeriod" startAt="5"/>
            </a:pPr>
            <a:r>
              <a:rPr lang="en-US" dirty="0"/>
              <a:t>Verify that all accessibility features are compliant with PennDOT Publication 13M (</a:t>
            </a:r>
            <a:r>
              <a:rPr lang="en-US" dirty="0" smtClean="0"/>
              <a:t>DM-2</a:t>
            </a:r>
            <a:r>
              <a:rPr lang="en-US" dirty="0"/>
              <a:t>), Chapter 6, Publication 72M (RC Standards) criteria and Publication </a:t>
            </a:r>
            <a:r>
              <a:rPr lang="en-US" dirty="0" smtClean="0"/>
              <a:t>149</a:t>
            </a:r>
          </a:p>
          <a:p>
            <a:pPr marL="1314450" lvl="2" indent="-514350"/>
            <a:r>
              <a:rPr lang="en-US" dirty="0" smtClean="0"/>
              <a:t>TC-8803</a:t>
            </a:r>
            <a:endParaRPr lang="en-US" dirty="0"/>
          </a:p>
        </p:txBody>
      </p:sp>
    </p:spTree>
    <p:custDataLst>
      <p:tags r:id="rId1"/>
    </p:custDataLst>
    <p:extLst>
      <p:ext uri="{BB962C8B-B14F-4D97-AF65-F5344CB8AC3E}">
        <p14:creationId xmlns:p14="http://schemas.microsoft.com/office/powerpoint/2010/main" val="182231555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Pedestrian Pushbutton Poles</a:t>
            </a:r>
          </a:p>
        </p:txBody>
      </p:sp>
      <p:sp>
        <p:nvSpPr>
          <p:cNvPr id="3" name="Content Placeholder 2"/>
          <p:cNvSpPr>
            <a:spLocks noGrp="1"/>
          </p:cNvSpPr>
          <p:nvPr>
            <p:ph idx="1"/>
          </p:nvPr>
        </p:nvSpPr>
        <p:spPr/>
        <p:txBody>
          <a:bodyPr>
            <a:normAutofit/>
          </a:bodyPr>
          <a:lstStyle/>
          <a:p>
            <a:r>
              <a:rPr lang="en-US" dirty="0"/>
              <a:t>Pedestrian Pushbutton </a:t>
            </a:r>
            <a:r>
              <a:rPr lang="en-US" dirty="0" smtClean="0"/>
              <a:t>Poles</a:t>
            </a:r>
          </a:p>
          <a:p>
            <a:pPr marL="914400" lvl="1" indent="-514350">
              <a:buFont typeface="+mj-lt"/>
              <a:buAutoNum type="arabicPeriod" startAt="6"/>
            </a:pPr>
            <a:r>
              <a:rPr lang="en-US" dirty="0" smtClean="0"/>
              <a:t>Verify </a:t>
            </a:r>
            <a:r>
              <a:rPr lang="en-US" dirty="0"/>
              <a:t>the top of the foundation is flush with the surface of adjacent pavement when installed in pavement and that there is a 1/2" </a:t>
            </a:r>
            <a:r>
              <a:rPr lang="en-US" dirty="0" smtClean="0"/>
              <a:t>pre-molded </a:t>
            </a:r>
            <a:r>
              <a:rPr lang="en-US" dirty="0"/>
              <a:t>expansion joint filler between foundation and adjacent </a:t>
            </a:r>
            <a:r>
              <a:rPr lang="en-US" dirty="0" smtClean="0"/>
              <a:t>pavement</a:t>
            </a:r>
          </a:p>
          <a:p>
            <a:pPr marL="1314450" lvl="2" indent="-514350"/>
            <a:r>
              <a:rPr lang="en-US" dirty="0" smtClean="0"/>
              <a:t>TC-8803</a:t>
            </a:r>
            <a:endParaRPr lang="en-US" dirty="0"/>
          </a:p>
          <a:p>
            <a:pPr marL="1828800" lvl="3" indent="-457200">
              <a:buFont typeface="+mj-lt"/>
              <a:buAutoNum type="arabicPeriod" startAt="5"/>
            </a:pPr>
            <a:endParaRPr lang="en-US" dirty="0" smtClean="0"/>
          </a:p>
          <a:p>
            <a:pPr marL="2286000" lvl="4" indent="-514350">
              <a:buFont typeface="+mj-lt"/>
              <a:buAutoNum type="arabicPeriod" startAt="5"/>
            </a:pPr>
            <a:endParaRPr lang="en-US" dirty="0"/>
          </a:p>
        </p:txBody>
      </p:sp>
      <p:pic>
        <p:nvPicPr>
          <p:cNvPr id="5" name="Picture 2"/>
          <p:cNvPicPr>
            <a:picLocks noChangeAspect="1" noChangeArrowheads="1"/>
          </p:cNvPicPr>
          <p:nvPr>
            <p:custDataLst>
              <p:tags r:id="rId2"/>
            </p:custDataLst>
          </p:nvPr>
        </p:nvPicPr>
        <p:blipFill rotWithShape="1">
          <a:blip r:embed="rId5" cstate="print">
            <a:extLst>
              <a:ext uri="{28A0092B-C50C-407E-A947-70E740481C1C}">
                <a14:useLocalDpi xmlns:a14="http://schemas.microsoft.com/office/drawing/2010/main" val="0"/>
              </a:ext>
            </a:extLst>
          </a:blip>
          <a:srcRect r="13164"/>
          <a:stretch/>
        </p:blipFill>
        <p:spPr bwMode="auto">
          <a:xfrm>
            <a:off x="1752600" y="1324128"/>
            <a:ext cx="7091149" cy="5567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174487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Pedestrian Pushbutton Poles</a:t>
            </a:r>
          </a:p>
        </p:txBody>
      </p:sp>
      <p:sp>
        <p:nvSpPr>
          <p:cNvPr id="3" name="Content Placeholder 2"/>
          <p:cNvSpPr>
            <a:spLocks noGrp="1"/>
          </p:cNvSpPr>
          <p:nvPr>
            <p:ph idx="1"/>
          </p:nvPr>
        </p:nvSpPr>
        <p:spPr/>
        <p:txBody>
          <a:bodyPr>
            <a:normAutofit/>
          </a:bodyPr>
          <a:lstStyle/>
          <a:p>
            <a:r>
              <a:rPr lang="en-US" dirty="0"/>
              <a:t>Pedestrian Pushbutton </a:t>
            </a:r>
            <a:r>
              <a:rPr lang="en-US" dirty="0" smtClean="0"/>
              <a:t>Poles</a:t>
            </a:r>
          </a:p>
          <a:p>
            <a:pPr marL="914400" lvl="1" indent="-514350">
              <a:buFont typeface="+mj-lt"/>
              <a:buAutoNum type="arabicPeriod" startAt="7"/>
            </a:pPr>
            <a:r>
              <a:rPr lang="en-US" dirty="0" smtClean="0"/>
              <a:t>Verify </a:t>
            </a:r>
            <a:r>
              <a:rPr lang="en-US" dirty="0"/>
              <a:t>that if a pedestrian pushbutton extension arm is used, it is 3” or less. If it measures between 3" to 12", obtain District Office approval prior to </a:t>
            </a:r>
            <a:r>
              <a:rPr lang="en-US" dirty="0" smtClean="0"/>
              <a:t>installation</a:t>
            </a:r>
          </a:p>
          <a:p>
            <a:pPr marL="914400" lvl="1" indent="-514350"/>
            <a:r>
              <a:rPr lang="en-US" dirty="0" smtClean="0"/>
              <a:t>Do </a:t>
            </a:r>
            <a:r>
              <a:rPr lang="en-US" dirty="0"/>
              <a:t>not allow installation of arms longer than 12</a:t>
            </a:r>
            <a:r>
              <a:rPr lang="en-US" dirty="0" smtClean="0"/>
              <a:t>”</a:t>
            </a:r>
          </a:p>
          <a:p>
            <a:pPr marL="1314450" lvl="2" indent="-514350"/>
            <a:r>
              <a:rPr lang="en-US" dirty="0" smtClean="0"/>
              <a:t>TC-8803</a:t>
            </a:r>
            <a:endParaRPr lang="en-US" dirty="0"/>
          </a:p>
          <a:p>
            <a:pPr marL="1828800" lvl="3" indent="-457200">
              <a:buFont typeface="+mj-lt"/>
              <a:buAutoNum type="arabicPeriod" startAt="5"/>
            </a:pPr>
            <a:endParaRPr lang="en-US" dirty="0" smtClean="0"/>
          </a:p>
          <a:p>
            <a:pPr marL="2286000" lvl="4" indent="-514350">
              <a:buFont typeface="+mj-lt"/>
              <a:buAutoNum type="arabicPeriod" startAt="5"/>
            </a:pPr>
            <a:endParaRPr lang="en-US" dirty="0"/>
          </a:p>
        </p:txBody>
      </p:sp>
    </p:spTree>
    <p:custDataLst>
      <p:tags r:id="rId1"/>
    </p:custDataLst>
    <p:extLst>
      <p:ext uri="{BB962C8B-B14F-4D97-AF65-F5344CB8AC3E}">
        <p14:creationId xmlns:p14="http://schemas.microsoft.com/office/powerpoint/2010/main" val="197760236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Wood Poles</a:t>
            </a:r>
          </a:p>
        </p:txBody>
      </p:sp>
      <p:sp>
        <p:nvSpPr>
          <p:cNvPr id="3" name="Content Placeholder 2"/>
          <p:cNvSpPr>
            <a:spLocks noGrp="1"/>
          </p:cNvSpPr>
          <p:nvPr>
            <p:ph idx="1"/>
          </p:nvPr>
        </p:nvSpPr>
        <p:spPr/>
        <p:txBody>
          <a:bodyPr/>
          <a:lstStyle/>
          <a:p>
            <a:r>
              <a:rPr lang="en-US" dirty="0"/>
              <a:t>Wood </a:t>
            </a:r>
            <a:r>
              <a:rPr lang="en-US" dirty="0" smtClean="0"/>
              <a:t>Poles</a:t>
            </a:r>
          </a:p>
          <a:p>
            <a:pPr marL="971550" lvl="1" indent="-514350">
              <a:buFont typeface="+mj-lt"/>
              <a:buAutoNum type="arabicPeriod"/>
            </a:pPr>
            <a:r>
              <a:rPr lang="en-US" dirty="0"/>
              <a:t>Verify that temporary wood poles are in accordance with Publication 408 Section 1104.02(f).</a:t>
            </a:r>
          </a:p>
          <a:p>
            <a:pPr marL="971550" lvl="1" indent="-514350">
              <a:buFont typeface="+mj-lt"/>
              <a:buAutoNum type="arabicPeriod"/>
            </a:pPr>
            <a:r>
              <a:rPr lang="en-US" dirty="0"/>
              <a:t>Verify the contractor installs service poles in accordance with Publication 408 Section 910.3(k).</a:t>
            </a:r>
          </a:p>
          <a:p>
            <a:pPr lvl="1"/>
            <a:endParaRPr lang="en-US" dirty="0"/>
          </a:p>
        </p:txBody>
      </p:sp>
    </p:spTree>
    <p:custDataLst>
      <p:tags r:id="rId1"/>
    </p:custDataLst>
    <p:extLst>
      <p:ext uri="{BB962C8B-B14F-4D97-AF65-F5344CB8AC3E}">
        <p14:creationId xmlns:p14="http://schemas.microsoft.com/office/powerpoint/2010/main" val="590092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Traffic </a:t>
            </a:r>
            <a:r>
              <a:rPr lang="en-US" dirty="0"/>
              <a:t>Signal Subsurface Facilities</a:t>
            </a:r>
          </a:p>
        </p:txBody>
      </p:sp>
      <p:sp>
        <p:nvSpPr>
          <p:cNvPr id="3" name="Content Placeholder 2"/>
          <p:cNvSpPr>
            <a:spLocks noGrp="1"/>
          </p:cNvSpPr>
          <p:nvPr>
            <p:ph idx="1"/>
          </p:nvPr>
        </p:nvSpPr>
        <p:spPr/>
        <p:txBody>
          <a:bodyPr/>
          <a:lstStyle/>
          <a:p>
            <a:r>
              <a:rPr lang="en-US" dirty="0"/>
              <a:t>Refer to </a:t>
            </a:r>
            <a:endParaRPr lang="en-US" dirty="0" smtClean="0"/>
          </a:p>
          <a:p>
            <a:pPr lvl="1"/>
            <a:r>
              <a:rPr lang="en-US" dirty="0" smtClean="0"/>
              <a:t>Publication </a:t>
            </a:r>
            <a:r>
              <a:rPr lang="en-US" dirty="0"/>
              <a:t>408 Sections 954 </a:t>
            </a:r>
            <a:endParaRPr lang="en-US" dirty="0" smtClean="0"/>
          </a:p>
          <a:p>
            <a:pPr lvl="1"/>
            <a:r>
              <a:rPr lang="en-US" dirty="0" smtClean="0"/>
              <a:t>1104.05</a:t>
            </a:r>
            <a:endParaRPr lang="en-US" dirty="0"/>
          </a:p>
        </p:txBody>
      </p:sp>
      <p:sp>
        <p:nvSpPr>
          <p:cNvPr id="4" name="Rectangle 3"/>
          <p:cNvSpPr/>
          <p:nvPr/>
        </p:nvSpPr>
        <p:spPr>
          <a:xfrm>
            <a:off x="3143502" y="762000"/>
            <a:ext cx="2637261" cy="461665"/>
          </a:xfrm>
          <a:prstGeom prst="rect">
            <a:avLst/>
          </a:prstGeom>
          <a:noFill/>
        </p:spPr>
        <p:txBody>
          <a:bodyPr wrap="none" lIns="91440" tIns="45720" rIns="91440" bIns="45720">
            <a:spAutoFit/>
          </a:bodyPr>
          <a:lstStyle/>
          <a:p>
            <a:pPr algn="ctr"/>
            <a:r>
              <a:rPr lang="en-US" sz="2400" b="1" dirty="0" smtClean="0">
                <a:ln w="1905"/>
                <a:solidFill>
                  <a:srgbClr val="FFFF00"/>
                </a:solidFill>
                <a:effectLst>
                  <a:innerShdw blurRad="69850" dist="43180" dir="5400000">
                    <a:srgbClr val="000000">
                      <a:alpha val="65000"/>
                    </a:srgbClr>
                  </a:innerShdw>
                </a:effectLst>
              </a:rPr>
              <a:t>Manual </a:t>
            </a:r>
            <a:r>
              <a:rPr lang="en-US" sz="2400" b="1" cap="none" spc="0" dirty="0" smtClean="0">
                <a:ln w="1905"/>
                <a:solidFill>
                  <a:srgbClr val="FFFF00"/>
                </a:solidFill>
                <a:effectLst>
                  <a:innerShdw blurRad="69850" dist="43180" dir="5400000">
                    <a:srgbClr val="000000">
                      <a:alpha val="65000"/>
                    </a:srgbClr>
                  </a:innerShdw>
                </a:effectLst>
              </a:rPr>
              <a:t>Section 6.4</a:t>
            </a:r>
            <a:endParaRPr lang="en-US" sz="2400" b="1" cap="none" spc="0" dirty="0">
              <a:ln w="1905"/>
              <a:solidFill>
                <a:srgbClr val="FFFF00"/>
              </a:solidFill>
              <a:effectLst>
                <a:innerShdw blurRad="69850" dist="43180" dir="5400000">
                  <a:srgbClr val="000000">
                    <a:alpha val="65000"/>
                  </a:srgbClr>
                </a:innerShdw>
              </a:effectLst>
            </a:endParaRPr>
          </a:p>
        </p:txBody>
      </p:sp>
    </p:spTree>
    <p:custDataLst>
      <p:tags r:id="rId1"/>
    </p:custDataLst>
    <p:extLst>
      <p:ext uri="{BB962C8B-B14F-4D97-AF65-F5344CB8AC3E}">
        <p14:creationId xmlns:p14="http://schemas.microsoft.com/office/powerpoint/2010/main" val="4177091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Submittals and Approvals</a:t>
            </a:r>
          </a:p>
        </p:txBody>
      </p:sp>
      <p:sp>
        <p:nvSpPr>
          <p:cNvPr id="3" name="Content Placeholder 2"/>
          <p:cNvSpPr>
            <a:spLocks noGrp="1"/>
          </p:cNvSpPr>
          <p:nvPr>
            <p:ph idx="1"/>
          </p:nvPr>
        </p:nvSpPr>
        <p:spPr/>
        <p:txBody>
          <a:bodyPr>
            <a:normAutofit/>
          </a:bodyPr>
          <a:lstStyle/>
          <a:p>
            <a:r>
              <a:rPr lang="en-US" dirty="0"/>
              <a:t>Submittals and </a:t>
            </a:r>
            <a:r>
              <a:rPr lang="en-US" dirty="0" smtClean="0"/>
              <a:t>Approvals</a:t>
            </a:r>
          </a:p>
          <a:p>
            <a:pPr lvl="1"/>
            <a:r>
              <a:rPr lang="en-US" dirty="0" smtClean="0"/>
              <a:t>Typical </a:t>
            </a:r>
            <a:r>
              <a:rPr lang="en-US" dirty="0"/>
              <a:t>materials requiring prior approval as specified in Section 1104.01 of Publication 408 are</a:t>
            </a:r>
            <a:r>
              <a:rPr lang="en-US" dirty="0" smtClean="0"/>
              <a:t>:</a:t>
            </a:r>
          </a:p>
          <a:p>
            <a:pPr lvl="2"/>
            <a:r>
              <a:rPr lang="en-US" dirty="0"/>
              <a:t>Traffic Signal structural support (PennDOT approved shop drawing)</a:t>
            </a:r>
          </a:p>
          <a:p>
            <a:pPr lvl="2"/>
            <a:r>
              <a:rPr lang="en-US" dirty="0"/>
              <a:t>Traffic Signal controllers</a:t>
            </a:r>
          </a:p>
          <a:p>
            <a:pPr lvl="2"/>
            <a:r>
              <a:rPr lang="en-US" dirty="0"/>
              <a:t>Flasher </a:t>
            </a:r>
            <a:r>
              <a:rPr lang="en-US" dirty="0" smtClean="0"/>
              <a:t>units</a:t>
            </a:r>
            <a:endParaRPr lang="en-US" dirty="0"/>
          </a:p>
        </p:txBody>
      </p:sp>
    </p:spTree>
    <p:custDataLst>
      <p:tags r:id="rId1"/>
    </p:custDataLst>
    <p:extLst>
      <p:ext uri="{BB962C8B-B14F-4D97-AF65-F5344CB8AC3E}">
        <p14:creationId xmlns:p14="http://schemas.microsoft.com/office/powerpoint/2010/main" val="31472523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Trench and Backfill</a:t>
            </a:r>
          </a:p>
        </p:txBody>
      </p:sp>
      <p:sp>
        <p:nvSpPr>
          <p:cNvPr id="3" name="Content Placeholder 2"/>
          <p:cNvSpPr>
            <a:spLocks noGrp="1"/>
          </p:cNvSpPr>
          <p:nvPr>
            <p:ph idx="1"/>
          </p:nvPr>
        </p:nvSpPr>
        <p:spPr/>
        <p:txBody>
          <a:bodyPr>
            <a:normAutofit/>
          </a:bodyPr>
          <a:lstStyle/>
          <a:p>
            <a:r>
              <a:rPr lang="en-US" dirty="0"/>
              <a:t>Trench and </a:t>
            </a:r>
            <a:r>
              <a:rPr lang="en-US" dirty="0" smtClean="0"/>
              <a:t>Backfill</a:t>
            </a:r>
          </a:p>
          <a:p>
            <a:pPr lvl="1"/>
            <a:r>
              <a:rPr lang="en-US" dirty="0"/>
              <a:t>Trench and Backfill Type I (in earth</a:t>
            </a:r>
            <a:r>
              <a:rPr lang="en-US" dirty="0" smtClean="0"/>
              <a:t>)</a:t>
            </a:r>
          </a:p>
          <a:p>
            <a:pPr marL="1371600" lvl="2" indent="-514350">
              <a:buFont typeface="+mj-lt"/>
              <a:buAutoNum type="arabicPeriod"/>
            </a:pPr>
            <a:r>
              <a:rPr lang="en-US" dirty="0"/>
              <a:t>Verify the trench is wide enough to allow proper installation, backfill and compaction of the trench and that at least 1” can be maintained between each conduit and between the conduit and the edge of the </a:t>
            </a:r>
            <a:r>
              <a:rPr lang="en-US" dirty="0" smtClean="0"/>
              <a:t>trench</a:t>
            </a:r>
            <a:endParaRPr lang="en-US" dirty="0"/>
          </a:p>
          <a:p>
            <a:pPr marL="1371600" lvl="2" indent="-514350">
              <a:buFont typeface="+mj-lt"/>
              <a:buAutoNum type="arabicPeriod"/>
            </a:pPr>
            <a:r>
              <a:rPr lang="en-US" dirty="0"/>
              <a:t>Verify the trench is deep enough to provide at least 24” of cover to the top of the </a:t>
            </a:r>
            <a:r>
              <a:rPr lang="en-US" dirty="0" smtClean="0"/>
              <a:t>conduit </a:t>
            </a:r>
          </a:p>
          <a:p>
            <a:pPr marL="1828800" lvl="3" indent="-514350"/>
            <a:r>
              <a:rPr lang="en-US" dirty="0" smtClean="0"/>
              <a:t>TC-8806</a:t>
            </a:r>
            <a:endParaRPr lang="en-US" dirty="0"/>
          </a:p>
          <a:p>
            <a:pPr marL="1828800" lvl="3" indent="-457200">
              <a:buFont typeface="+mj-lt"/>
              <a:buAutoNum type="arabicPeriod"/>
            </a:pPr>
            <a:endParaRPr lang="en-US" dirty="0"/>
          </a:p>
        </p:txBody>
      </p:sp>
      <p:pic>
        <p:nvPicPr>
          <p:cNvPr id="12290" name="Picture 2"/>
          <p:cNvPicPr>
            <a:picLocks noChangeAspect="1" noChangeArrowheads="1"/>
          </p:cNvPicPr>
          <p:nvPr>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1198379" y="1535373"/>
            <a:ext cx="8365331"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538725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 calcmode="lin" valueType="num">
                                      <p:cBhvr>
                                        <p:cTn id="7" dur="500" fill="hold"/>
                                        <p:tgtEl>
                                          <p:spTgt spid="12290"/>
                                        </p:tgtEl>
                                        <p:attrNameLst>
                                          <p:attrName>ppt_w</p:attrName>
                                        </p:attrNameLst>
                                      </p:cBhvr>
                                      <p:tavLst>
                                        <p:tav tm="0">
                                          <p:val>
                                            <p:fltVal val="0"/>
                                          </p:val>
                                        </p:tav>
                                        <p:tav tm="100000">
                                          <p:val>
                                            <p:strVal val="#ppt_w"/>
                                          </p:val>
                                        </p:tav>
                                      </p:tavLst>
                                    </p:anim>
                                    <p:anim calcmode="lin" valueType="num">
                                      <p:cBhvr>
                                        <p:cTn id="8" dur="500" fill="hold"/>
                                        <p:tgtEl>
                                          <p:spTgt spid="12290"/>
                                        </p:tgtEl>
                                        <p:attrNameLst>
                                          <p:attrName>ppt_h</p:attrName>
                                        </p:attrNameLst>
                                      </p:cBhvr>
                                      <p:tavLst>
                                        <p:tav tm="0">
                                          <p:val>
                                            <p:fltVal val="0"/>
                                          </p:val>
                                        </p:tav>
                                        <p:tav tm="100000">
                                          <p:val>
                                            <p:strVal val="#ppt_h"/>
                                          </p:val>
                                        </p:tav>
                                      </p:tavLst>
                                    </p:anim>
                                    <p:animEffect transition="in" filter="fade">
                                      <p:cBhvr>
                                        <p:cTn id="9" dur="5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Trench and Backfill</a:t>
            </a:r>
          </a:p>
        </p:txBody>
      </p:sp>
      <p:sp>
        <p:nvSpPr>
          <p:cNvPr id="3" name="Content Placeholder 2"/>
          <p:cNvSpPr>
            <a:spLocks noGrp="1"/>
          </p:cNvSpPr>
          <p:nvPr>
            <p:ph idx="1"/>
          </p:nvPr>
        </p:nvSpPr>
        <p:spPr/>
        <p:txBody>
          <a:bodyPr>
            <a:normAutofit/>
          </a:bodyPr>
          <a:lstStyle/>
          <a:p>
            <a:r>
              <a:rPr lang="en-US" dirty="0"/>
              <a:t>Trench and </a:t>
            </a:r>
            <a:r>
              <a:rPr lang="en-US" dirty="0" smtClean="0"/>
              <a:t>Backfill</a:t>
            </a:r>
          </a:p>
          <a:p>
            <a:pPr lvl="1"/>
            <a:r>
              <a:rPr lang="en-US" dirty="0"/>
              <a:t>Trench and Backfill Type I (in earth</a:t>
            </a:r>
            <a:r>
              <a:rPr lang="en-US" dirty="0" smtClean="0"/>
              <a:t>)</a:t>
            </a:r>
          </a:p>
          <a:p>
            <a:pPr marL="1371600" lvl="2" indent="-514350">
              <a:buFont typeface="+mj-lt"/>
              <a:buAutoNum type="arabicPeriod" startAt="3"/>
            </a:pPr>
            <a:r>
              <a:rPr lang="en-US" dirty="0" smtClean="0"/>
              <a:t>Verify </a:t>
            </a:r>
            <a:r>
              <a:rPr lang="en-US" dirty="0"/>
              <a:t>that plastic marking tape is placed in the last layer of </a:t>
            </a:r>
            <a:r>
              <a:rPr lang="en-US" dirty="0" smtClean="0"/>
              <a:t>back-fill </a:t>
            </a:r>
            <a:r>
              <a:rPr lang="en-US" dirty="0"/>
              <a:t>material for the entire length of the </a:t>
            </a:r>
            <a:r>
              <a:rPr lang="en-US" dirty="0" smtClean="0"/>
              <a:t>trench</a:t>
            </a:r>
          </a:p>
          <a:p>
            <a:pPr marL="1828800" lvl="3" indent="-514350"/>
            <a:r>
              <a:rPr lang="en-US" dirty="0" smtClean="0"/>
              <a:t>Publication </a:t>
            </a:r>
            <a:r>
              <a:rPr lang="en-US" dirty="0"/>
              <a:t>408 Section 910.3.(c)</a:t>
            </a:r>
          </a:p>
          <a:p>
            <a:pPr marL="1828800" lvl="4" indent="0">
              <a:buNone/>
            </a:pPr>
            <a:endParaRPr lang="en-US" dirty="0"/>
          </a:p>
          <a:p>
            <a:pPr marL="1828800" lvl="3" indent="-457200">
              <a:buFont typeface="+mj-lt"/>
              <a:buAutoNum type="arabicPeriod"/>
            </a:pPr>
            <a:endParaRPr lang="en-US" dirty="0"/>
          </a:p>
        </p:txBody>
      </p:sp>
    </p:spTree>
    <p:custDataLst>
      <p:tags r:id="rId1"/>
    </p:custDataLst>
    <p:extLst>
      <p:ext uri="{BB962C8B-B14F-4D97-AF65-F5344CB8AC3E}">
        <p14:creationId xmlns:p14="http://schemas.microsoft.com/office/powerpoint/2010/main" val="986089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3">
                                            <p:txEl>
                                              <p:pRg st="2" end="2"/>
                                            </p:txEl>
                                          </p:spTgt>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 calcmode="lin" valueType="num">
                                      <p:cBhvr>
                                        <p:cTn id="24"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5"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Trench and Backfill</a:t>
            </a:r>
          </a:p>
        </p:txBody>
      </p:sp>
      <p:sp>
        <p:nvSpPr>
          <p:cNvPr id="3" name="Content Placeholder 2"/>
          <p:cNvSpPr>
            <a:spLocks noGrp="1"/>
          </p:cNvSpPr>
          <p:nvPr>
            <p:ph idx="1"/>
          </p:nvPr>
        </p:nvSpPr>
        <p:spPr/>
        <p:txBody>
          <a:bodyPr>
            <a:normAutofit/>
          </a:bodyPr>
          <a:lstStyle/>
          <a:p>
            <a:r>
              <a:rPr lang="en-US" dirty="0"/>
              <a:t>Trench and </a:t>
            </a:r>
            <a:r>
              <a:rPr lang="en-US" dirty="0" smtClean="0"/>
              <a:t>Backfill (sidewalk or paved shoulder)</a:t>
            </a:r>
          </a:p>
          <a:p>
            <a:pPr marL="1371600" lvl="2" indent="-457200">
              <a:buFont typeface="+mj-lt"/>
              <a:buAutoNum type="arabicPeriod"/>
            </a:pPr>
            <a:r>
              <a:rPr lang="en-US" dirty="0" smtClean="0"/>
              <a:t>Verify </a:t>
            </a:r>
            <a:r>
              <a:rPr lang="en-US" dirty="0"/>
              <a:t>that special provisions do not call for special actions including full sidewalk slab </a:t>
            </a:r>
            <a:r>
              <a:rPr lang="en-US" dirty="0" smtClean="0"/>
              <a:t>replacement</a:t>
            </a:r>
            <a:endParaRPr lang="en-US" dirty="0"/>
          </a:p>
          <a:p>
            <a:pPr marL="1371600" lvl="2" indent="-457200">
              <a:buFont typeface="+mj-lt"/>
              <a:buAutoNum type="arabicPeriod"/>
            </a:pPr>
            <a:r>
              <a:rPr lang="en-US" dirty="0"/>
              <a:t>Verify the sidewalk or paved surface is </a:t>
            </a:r>
            <a:r>
              <a:rPr lang="en-US" dirty="0" smtClean="0"/>
              <a:t>saw-cut </a:t>
            </a:r>
            <a:r>
              <a:rPr lang="en-US" dirty="0"/>
              <a:t>at the nearest construction </a:t>
            </a:r>
            <a:r>
              <a:rPr lang="en-US" dirty="0" smtClean="0"/>
              <a:t>joint</a:t>
            </a:r>
            <a:endParaRPr lang="en-US" dirty="0"/>
          </a:p>
        </p:txBody>
      </p:sp>
    </p:spTree>
    <p:custDataLst>
      <p:tags r:id="rId1"/>
    </p:custDataLst>
    <p:extLst>
      <p:ext uri="{BB962C8B-B14F-4D97-AF65-F5344CB8AC3E}">
        <p14:creationId xmlns:p14="http://schemas.microsoft.com/office/powerpoint/2010/main" val="125134311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Trench and Backfill</a:t>
            </a:r>
          </a:p>
        </p:txBody>
      </p:sp>
      <p:sp>
        <p:nvSpPr>
          <p:cNvPr id="3" name="Content Placeholder 2"/>
          <p:cNvSpPr>
            <a:spLocks noGrp="1"/>
          </p:cNvSpPr>
          <p:nvPr>
            <p:ph idx="1"/>
          </p:nvPr>
        </p:nvSpPr>
        <p:spPr/>
        <p:txBody>
          <a:bodyPr>
            <a:normAutofit/>
          </a:bodyPr>
          <a:lstStyle/>
          <a:p>
            <a:r>
              <a:rPr lang="en-US" dirty="0"/>
              <a:t>Trench and </a:t>
            </a:r>
            <a:r>
              <a:rPr lang="en-US" dirty="0" smtClean="0"/>
              <a:t>Backfill</a:t>
            </a:r>
          </a:p>
          <a:p>
            <a:pPr marL="971550" lvl="1" indent="-514350">
              <a:buFont typeface="+mj-lt"/>
              <a:buAutoNum type="arabicPeriod" startAt="3"/>
            </a:pPr>
            <a:r>
              <a:rPr lang="en-US" dirty="0" smtClean="0"/>
              <a:t>Verify </a:t>
            </a:r>
            <a:r>
              <a:rPr lang="en-US" dirty="0"/>
              <a:t>the trench is wide enough to allow proper installation, backfill and compaction of the trench and that at least 1” can be maintained between each conduit and between the conduit and the edge of the </a:t>
            </a:r>
            <a:r>
              <a:rPr lang="en-US" dirty="0" smtClean="0"/>
              <a:t>trench</a:t>
            </a:r>
            <a:endParaRPr lang="en-US" dirty="0"/>
          </a:p>
          <a:p>
            <a:pPr marL="971550" lvl="1" indent="-457200">
              <a:buFont typeface="+mj-lt"/>
              <a:buAutoNum type="arabicPeriod" startAt="4"/>
            </a:pPr>
            <a:r>
              <a:rPr lang="en-US" dirty="0" smtClean="0"/>
              <a:t>Verify </a:t>
            </a:r>
            <a:r>
              <a:rPr lang="en-US" dirty="0"/>
              <a:t>that plastic marking tape is placed in the last layer of </a:t>
            </a:r>
            <a:r>
              <a:rPr lang="en-US" dirty="0" smtClean="0"/>
              <a:t>back-fill </a:t>
            </a:r>
            <a:r>
              <a:rPr lang="en-US" dirty="0"/>
              <a:t>material for the entire length of the </a:t>
            </a:r>
            <a:r>
              <a:rPr lang="en-US" dirty="0" smtClean="0"/>
              <a:t>trench </a:t>
            </a:r>
          </a:p>
          <a:p>
            <a:pPr lvl="2"/>
            <a:r>
              <a:rPr lang="en-US" dirty="0" smtClean="0"/>
              <a:t>Publication </a:t>
            </a:r>
            <a:r>
              <a:rPr lang="en-US" dirty="0"/>
              <a:t>408 Section 910.3.(c)</a:t>
            </a:r>
          </a:p>
          <a:p>
            <a:endParaRPr lang="en-US" dirty="0"/>
          </a:p>
        </p:txBody>
      </p:sp>
      <p:pic>
        <p:nvPicPr>
          <p:cNvPr id="5" name="Picture 2"/>
          <p:cNvPicPr>
            <a:picLocks noChangeAspect="1" noChangeArrowheads="1"/>
          </p:cNvPicPr>
          <p:nvPr>
            <p:custDataLst>
              <p:tags r:id="rId2"/>
            </p:custDataLst>
          </p:nvPr>
        </p:nvPicPr>
        <p:blipFill rotWithShape="1">
          <a:blip r:embed="rId5" cstate="print">
            <a:extLst>
              <a:ext uri="{28A0092B-C50C-407E-A947-70E740481C1C}">
                <a14:useLocalDpi xmlns:a14="http://schemas.microsoft.com/office/drawing/2010/main" val="0"/>
              </a:ext>
            </a:extLst>
          </a:blip>
          <a:srcRect r="34826"/>
          <a:stretch/>
        </p:blipFill>
        <p:spPr bwMode="auto">
          <a:xfrm>
            <a:off x="1752600" y="1143000"/>
            <a:ext cx="5979994" cy="5879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762946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Trench and Backfill</a:t>
            </a:r>
          </a:p>
        </p:txBody>
      </p:sp>
      <p:sp>
        <p:nvSpPr>
          <p:cNvPr id="3" name="Content Placeholder 2"/>
          <p:cNvSpPr>
            <a:spLocks noGrp="1"/>
          </p:cNvSpPr>
          <p:nvPr>
            <p:ph idx="1"/>
          </p:nvPr>
        </p:nvSpPr>
        <p:spPr/>
        <p:txBody>
          <a:bodyPr>
            <a:normAutofit/>
          </a:bodyPr>
          <a:lstStyle/>
          <a:p>
            <a:r>
              <a:rPr lang="en-US" dirty="0"/>
              <a:t>Trench and </a:t>
            </a:r>
            <a:r>
              <a:rPr lang="en-US" dirty="0" smtClean="0"/>
              <a:t>Backfill</a:t>
            </a:r>
          </a:p>
          <a:p>
            <a:pPr marL="1028700" lvl="1" indent="-514350">
              <a:buFont typeface="+mj-lt"/>
              <a:buAutoNum type="arabicPeriod" startAt="5"/>
            </a:pPr>
            <a:r>
              <a:rPr lang="en-US" dirty="0"/>
              <a:t>Verify that plastic marking tape is placed in the last layer of </a:t>
            </a:r>
            <a:r>
              <a:rPr lang="en-US" dirty="0" smtClean="0"/>
              <a:t>back-fill </a:t>
            </a:r>
            <a:r>
              <a:rPr lang="en-US" dirty="0"/>
              <a:t>material for the entire length of the trench </a:t>
            </a:r>
          </a:p>
          <a:p>
            <a:pPr lvl="2"/>
            <a:r>
              <a:rPr lang="en-US" dirty="0"/>
              <a:t>Publication 408 Section 910.3.(c)</a:t>
            </a:r>
          </a:p>
          <a:p>
            <a:pPr marL="1028700" lvl="1" indent="-514350">
              <a:buFont typeface="+mj-lt"/>
              <a:buAutoNum type="arabicPeriod" startAt="5"/>
            </a:pPr>
            <a:r>
              <a:rPr lang="en-US" dirty="0" smtClean="0"/>
              <a:t>Verify </a:t>
            </a:r>
            <a:r>
              <a:rPr lang="en-US" dirty="0"/>
              <a:t>the </a:t>
            </a:r>
            <a:r>
              <a:rPr lang="en-US" dirty="0" smtClean="0"/>
              <a:t>sub-base </a:t>
            </a:r>
            <a:r>
              <a:rPr lang="en-US" dirty="0"/>
              <a:t>is replaced in </a:t>
            </a:r>
            <a:r>
              <a:rPr lang="en-US" dirty="0" smtClean="0"/>
              <a:t>kind</a:t>
            </a:r>
            <a:endParaRPr lang="en-US" dirty="0"/>
          </a:p>
          <a:p>
            <a:pPr marL="971550" lvl="1" indent="-457200">
              <a:buFont typeface="+mj-lt"/>
              <a:buAutoNum type="arabicPeriod" startAt="5"/>
            </a:pPr>
            <a:r>
              <a:rPr lang="en-US" dirty="0"/>
              <a:t>Verify the pavement surface is replaced in </a:t>
            </a:r>
            <a:r>
              <a:rPr lang="en-US" dirty="0" smtClean="0"/>
              <a:t>kind</a:t>
            </a:r>
            <a:endParaRPr lang="en-US" dirty="0"/>
          </a:p>
          <a:p>
            <a:endParaRPr lang="en-US" dirty="0"/>
          </a:p>
          <a:p>
            <a:pPr lvl="1"/>
            <a:endParaRPr lang="en-US" dirty="0"/>
          </a:p>
        </p:txBody>
      </p:sp>
    </p:spTree>
    <p:custDataLst>
      <p:tags r:id="rId1"/>
    </p:custDataLst>
    <p:extLst>
      <p:ext uri="{BB962C8B-B14F-4D97-AF65-F5344CB8AC3E}">
        <p14:creationId xmlns:p14="http://schemas.microsoft.com/office/powerpoint/2010/main" val="347508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p:cTn id="26"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7"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8" dur="500"/>
                                        <p:tgtEl>
                                          <p:spTgt spid="3">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 calcmode="lin" valueType="num">
                                      <p:cBhvr>
                                        <p:cTn id="33"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4"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Trench and Backfill</a:t>
            </a:r>
          </a:p>
        </p:txBody>
      </p:sp>
      <p:sp>
        <p:nvSpPr>
          <p:cNvPr id="3" name="Content Placeholder 2"/>
          <p:cNvSpPr>
            <a:spLocks noGrp="1"/>
          </p:cNvSpPr>
          <p:nvPr>
            <p:ph idx="1"/>
          </p:nvPr>
        </p:nvSpPr>
        <p:spPr/>
        <p:txBody>
          <a:bodyPr>
            <a:normAutofit lnSpcReduction="10000"/>
          </a:bodyPr>
          <a:lstStyle/>
          <a:p>
            <a:r>
              <a:rPr lang="en-US" dirty="0"/>
              <a:t>Trench and </a:t>
            </a:r>
            <a:r>
              <a:rPr lang="en-US" dirty="0" smtClean="0"/>
              <a:t>Backfill</a:t>
            </a:r>
          </a:p>
          <a:p>
            <a:pPr lvl="1"/>
            <a:r>
              <a:rPr lang="en-US" dirty="0"/>
              <a:t>Trench in Roadway (Type III) </a:t>
            </a:r>
            <a:endParaRPr lang="en-US" dirty="0" smtClean="0"/>
          </a:p>
          <a:p>
            <a:pPr marL="1371600" lvl="2" indent="-457200">
              <a:buFont typeface="+mj-lt"/>
              <a:buAutoNum type="arabicPeriod"/>
            </a:pPr>
            <a:r>
              <a:rPr lang="en-US" dirty="0" smtClean="0"/>
              <a:t> </a:t>
            </a:r>
            <a:r>
              <a:rPr lang="en-US" dirty="0"/>
              <a:t>Verify the trench is wide enough to allow proper installation, backfill and compaction of the trench and that at least 1” can be maintained between each conduit and between the conduit and the edge of the </a:t>
            </a:r>
            <a:r>
              <a:rPr lang="en-US" dirty="0" smtClean="0"/>
              <a:t>trench</a:t>
            </a:r>
            <a:endParaRPr lang="en-US" dirty="0"/>
          </a:p>
          <a:p>
            <a:pPr marL="1371600" lvl="2" indent="-457200">
              <a:buFont typeface="+mj-lt"/>
              <a:buAutoNum type="arabicPeriod"/>
            </a:pPr>
            <a:r>
              <a:rPr lang="en-US" dirty="0"/>
              <a:t>Verify the surface on each side of the trench is </a:t>
            </a:r>
            <a:r>
              <a:rPr lang="en-US" dirty="0" smtClean="0"/>
              <a:t>saw-cut </a:t>
            </a:r>
            <a:r>
              <a:rPr lang="en-US" dirty="0"/>
              <a:t>to a minimum depth of 3</a:t>
            </a:r>
            <a:r>
              <a:rPr lang="en-US" dirty="0" smtClean="0"/>
              <a:t>”</a:t>
            </a:r>
            <a:endParaRPr lang="en-US" dirty="0"/>
          </a:p>
          <a:p>
            <a:pPr marL="1371600" lvl="2" indent="-457200">
              <a:buFont typeface="+mj-lt"/>
              <a:buAutoNum type="arabicPeriod"/>
            </a:pPr>
            <a:r>
              <a:rPr lang="en-US" dirty="0"/>
              <a:t>Verify the trench is deep enough to provide at least 24” of cover from the top of the conduit to the bottom of the </a:t>
            </a:r>
            <a:r>
              <a:rPr lang="en-US" dirty="0" smtClean="0"/>
              <a:t>sub-base</a:t>
            </a:r>
            <a:endParaRPr lang="en-US" dirty="0"/>
          </a:p>
        </p:txBody>
      </p:sp>
      <p:pic>
        <p:nvPicPr>
          <p:cNvPr id="15362" name="Picture 2"/>
          <p:cNvPicPr>
            <a:picLocks noChangeAspect="1" noChangeArrowheads="1"/>
          </p:cNvPicPr>
          <p:nvPr>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1752600" y="1906754"/>
            <a:ext cx="7556500" cy="4913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251343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362"/>
                                        </p:tgtEl>
                                        <p:attrNameLst>
                                          <p:attrName>style.visibility</p:attrName>
                                        </p:attrNameLst>
                                      </p:cBhvr>
                                      <p:to>
                                        <p:strVal val="visible"/>
                                      </p:to>
                                    </p:set>
                                    <p:anim calcmode="lin" valueType="num">
                                      <p:cBhvr>
                                        <p:cTn id="7" dur="500" fill="hold"/>
                                        <p:tgtEl>
                                          <p:spTgt spid="15362"/>
                                        </p:tgtEl>
                                        <p:attrNameLst>
                                          <p:attrName>ppt_w</p:attrName>
                                        </p:attrNameLst>
                                      </p:cBhvr>
                                      <p:tavLst>
                                        <p:tav tm="0">
                                          <p:val>
                                            <p:fltVal val="0"/>
                                          </p:val>
                                        </p:tav>
                                        <p:tav tm="100000">
                                          <p:val>
                                            <p:strVal val="#ppt_w"/>
                                          </p:val>
                                        </p:tav>
                                      </p:tavLst>
                                    </p:anim>
                                    <p:anim calcmode="lin" valueType="num">
                                      <p:cBhvr>
                                        <p:cTn id="8" dur="500" fill="hold"/>
                                        <p:tgtEl>
                                          <p:spTgt spid="15362"/>
                                        </p:tgtEl>
                                        <p:attrNameLst>
                                          <p:attrName>ppt_h</p:attrName>
                                        </p:attrNameLst>
                                      </p:cBhvr>
                                      <p:tavLst>
                                        <p:tav tm="0">
                                          <p:val>
                                            <p:fltVal val="0"/>
                                          </p:val>
                                        </p:tav>
                                        <p:tav tm="100000">
                                          <p:val>
                                            <p:strVal val="#ppt_h"/>
                                          </p:val>
                                        </p:tav>
                                      </p:tavLst>
                                    </p:anim>
                                    <p:animEffect transition="in" filter="fade">
                                      <p:cBhvr>
                                        <p:cTn id="9" dur="5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Trench and Backfill</a:t>
            </a:r>
          </a:p>
        </p:txBody>
      </p:sp>
      <p:sp>
        <p:nvSpPr>
          <p:cNvPr id="3" name="Content Placeholder 2"/>
          <p:cNvSpPr>
            <a:spLocks noGrp="1"/>
          </p:cNvSpPr>
          <p:nvPr>
            <p:ph idx="1"/>
          </p:nvPr>
        </p:nvSpPr>
        <p:spPr/>
        <p:txBody>
          <a:bodyPr>
            <a:normAutofit/>
          </a:bodyPr>
          <a:lstStyle/>
          <a:p>
            <a:r>
              <a:rPr lang="en-US" dirty="0"/>
              <a:t>Trench and </a:t>
            </a:r>
            <a:r>
              <a:rPr lang="en-US" dirty="0" smtClean="0"/>
              <a:t>Backfill</a:t>
            </a:r>
          </a:p>
          <a:p>
            <a:pPr lvl="1"/>
            <a:r>
              <a:rPr lang="en-US" dirty="0"/>
              <a:t>Trench in Roadway (Type III) </a:t>
            </a:r>
            <a:endParaRPr lang="en-US" dirty="0" smtClean="0"/>
          </a:p>
          <a:p>
            <a:pPr marL="1371600" lvl="2" indent="-457200">
              <a:buFont typeface="+mj-lt"/>
              <a:buAutoNum type="arabicPeriod" startAt="4"/>
            </a:pPr>
            <a:r>
              <a:rPr lang="en-US" dirty="0" smtClean="0"/>
              <a:t>Verify </a:t>
            </a:r>
            <a:r>
              <a:rPr lang="en-US" dirty="0"/>
              <a:t>that bedding soil for the conduits has been placed at the bottom of the </a:t>
            </a:r>
            <a:r>
              <a:rPr lang="en-US" dirty="0" smtClean="0"/>
              <a:t>trench</a:t>
            </a:r>
          </a:p>
          <a:p>
            <a:pPr lvl="3"/>
            <a:r>
              <a:rPr lang="en-US" dirty="0" smtClean="0"/>
              <a:t>Publication </a:t>
            </a:r>
            <a:r>
              <a:rPr lang="en-US" dirty="0"/>
              <a:t>408 Section 206.2(a)</a:t>
            </a:r>
          </a:p>
          <a:p>
            <a:pPr marL="1371600" lvl="2" indent="-457200">
              <a:buFont typeface="+mj-lt"/>
              <a:buAutoNum type="arabicPeriod" startAt="4"/>
            </a:pPr>
            <a:r>
              <a:rPr lang="en-US" dirty="0"/>
              <a:t>Verify the contractor backfills the trench as soon as </a:t>
            </a:r>
            <a:r>
              <a:rPr lang="en-US" dirty="0" smtClean="0"/>
              <a:t>possible</a:t>
            </a:r>
            <a:endParaRPr lang="en-US" dirty="0"/>
          </a:p>
          <a:p>
            <a:pPr marL="1371600" lvl="2" indent="-457200">
              <a:buFont typeface="+mj-lt"/>
              <a:buAutoNum type="arabicPeriod" startAt="4"/>
            </a:pPr>
            <a:r>
              <a:rPr lang="en-US" dirty="0"/>
              <a:t>Verify that plastic marking tape is placed in the last layer of backfill material for the entire length of the </a:t>
            </a:r>
            <a:r>
              <a:rPr lang="en-US" dirty="0" smtClean="0"/>
              <a:t>trench</a:t>
            </a:r>
          </a:p>
          <a:p>
            <a:pPr lvl="3"/>
            <a:r>
              <a:rPr lang="en-US" dirty="0" smtClean="0"/>
              <a:t>Publication </a:t>
            </a:r>
            <a:r>
              <a:rPr lang="en-US" dirty="0"/>
              <a:t>408 Section 910.3.(c</a:t>
            </a:r>
            <a:r>
              <a:rPr lang="en-US" dirty="0" smtClean="0"/>
              <a:t>)</a:t>
            </a:r>
            <a:endParaRPr lang="en-US" dirty="0"/>
          </a:p>
        </p:txBody>
      </p:sp>
    </p:spTree>
    <p:custDataLst>
      <p:tags r:id="rId1"/>
    </p:custDataLst>
    <p:extLst>
      <p:ext uri="{BB962C8B-B14F-4D97-AF65-F5344CB8AC3E}">
        <p14:creationId xmlns:p14="http://schemas.microsoft.com/office/powerpoint/2010/main" val="4243495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3">
                                            <p:txEl>
                                              <p:pRg st="2" end="2"/>
                                            </p:txEl>
                                          </p:spTgt>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 calcmode="lin" valueType="num">
                                      <p:cBhvr>
                                        <p:cTn id="24"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5"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6" dur="500"/>
                                        <p:tgtEl>
                                          <p:spTgt spid="3">
                                            <p:txEl>
                                              <p:pRg st="3" end="3"/>
                                            </p:txEl>
                                          </p:spTgt>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p:cTn id="29"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0"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1" dur="500"/>
                                        <p:tgtEl>
                                          <p:spTgt spid="3">
                                            <p:txEl>
                                              <p:pRg st="4" end="4"/>
                                            </p:txEl>
                                          </p:spTgt>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 calcmode="lin" valueType="num">
                                      <p:cBhvr>
                                        <p:cTn id="34"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5"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36" dur="500"/>
                                        <p:tgtEl>
                                          <p:spTgt spid="3">
                                            <p:txEl>
                                              <p:pRg st="5" end="5"/>
                                            </p:txEl>
                                          </p:spTgt>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 calcmode="lin" valueType="num">
                                      <p:cBhvr>
                                        <p:cTn id="39"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40"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4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Trench and Backfill</a:t>
            </a:r>
          </a:p>
        </p:txBody>
      </p:sp>
      <p:sp>
        <p:nvSpPr>
          <p:cNvPr id="3" name="Content Placeholder 2"/>
          <p:cNvSpPr>
            <a:spLocks noGrp="1"/>
          </p:cNvSpPr>
          <p:nvPr>
            <p:ph idx="1"/>
          </p:nvPr>
        </p:nvSpPr>
        <p:spPr/>
        <p:txBody>
          <a:bodyPr>
            <a:normAutofit/>
          </a:bodyPr>
          <a:lstStyle/>
          <a:p>
            <a:r>
              <a:rPr lang="en-US" dirty="0"/>
              <a:t>Trench and </a:t>
            </a:r>
            <a:r>
              <a:rPr lang="en-US" dirty="0" smtClean="0"/>
              <a:t>Backfill</a:t>
            </a:r>
          </a:p>
          <a:p>
            <a:pPr lvl="1"/>
            <a:r>
              <a:rPr lang="en-US" dirty="0"/>
              <a:t>Trench in Roadway (Type III) </a:t>
            </a:r>
            <a:endParaRPr lang="en-US" dirty="0" smtClean="0"/>
          </a:p>
          <a:p>
            <a:pPr marL="1371600" lvl="2" indent="-457200">
              <a:buFont typeface="+mj-lt"/>
              <a:buAutoNum type="arabicPeriod" startAt="7"/>
            </a:pPr>
            <a:r>
              <a:rPr lang="en-US" dirty="0" smtClean="0"/>
              <a:t>Verify </a:t>
            </a:r>
            <a:r>
              <a:rPr lang="en-US" dirty="0"/>
              <a:t>the </a:t>
            </a:r>
            <a:r>
              <a:rPr lang="en-US" dirty="0" smtClean="0"/>
              <a:t>sub-base </a:t>
            </a:r>
            <a:r>
              <a:rPr lang="en-US" dirty="0"/>
              <a:t>is replaced as specified within the construction plans or as specified in Publication 408 Section </a:t>
            </a:r>
            <a:r>
              <a:rPr lang="en-US" dirty="0" smtClean="0"/>
              <a:t>954</a:t>
            </a:r>
            <a:endParaRPr lang="en-US" dirty="0"/>
          </a:p>
          <a:p>
            <a:pPr marL="1371600" lvl="2" indent="-457200">
              <a:buFont typeface="+mj-lt"/>
              <a:buAutoNum type="arabicPeriod" startAt="7"/>
            </a:pPr>
            <a:r>
              <a:rPr lang="en-US" dirty="0"/>
              <a:t>Verify the trench is backfilled with Class A cement concrete up to the bottom of the existing </a:t>
            </a:r>
            <a:r>
              <a:rPr lang="en-US" dirty="0" smtClean="0"/>
              <a:t>sub-base</a:t>
            </a:r>
            <a:endParaRPr lang="en-US" dirty="0"/>
          </a:p>
          <a:p>
            <a:pPr marL="1371600" lvl="2" indent="-457200">
              <a:buFont typeface="+mj-lt"/>
              <a:buAutoNum type="arabicPeriod" startAt="7"/>
            </a:pPr>
            <a:r>
              <a:rPr lang="en-US" dirty="0"/>
              <a:t>Verify the pavement is restored as specified in Publication 408 Section </a:t>
            </a:r>
            <a:r>
              <a:rPr lang="en-US" dirty="0" smtClean="0"/>
              <a:t>954</a:t>
            </a:r>
            <a:endParaRPr lang="en-US" dirty="0"/>
          </a:p>
          <a:p>
            <a:pPr marL="1828800" lvl="3" indent="-457200">
              <a:buFont typeface="+mj-lt"/>
              <a:buAutoNum type="arabicPeriod"/>
            </a:pPr>
            <a:endParaRPr lang="en-US" dirty="0"/>
          </a:p>
        </p:txBody>
      </p:sp>
    </p:spTree>
    <p:custDataLst>
      <p:tags r:id="rId1"/>
    </p:custDataLst>
    <p:extLst>
      <p:ext uri="{BB962C8B-B14F-4D97-AF65-F5344CB8AC3E}">
        <p14:creationId xmlns:p14="http://schemas.microsoft.com/office/powerpoint/2010/main" val="3195799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3">
                                            <p:txEl>
                                              <p:pRg st="2" end="2"/>
                                            </p:txEl>
                                          </p:spTgt>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 calcmode="lin" valueType="num">
                                      <p:cBhvr>
                                        <p:cTn id="24"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5"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6" dur="500"/>
                                        <p:tgtEl>
                                          <p:spTgt spid="3">
                                            <p:txEl>
                                              <p:pRg st="3" end="3"/>
                                            </p:txEl>
                                          </p:spTgt>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p:cTn id="29"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0"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Trench and Backfill</a:t>
            </a:r>
          </a:p>
        </p:txBody>
      </p:sp>
      <p:sp>
        <p:nvSpPr>
          <p:cNvPr id="3" name="Content Placeholder 2"/>
          <p:cNvSpPr>
            <a:spLocks noGrp="1"/>
          </p:cNvSpPr>
          <p:nvPr>
            <p:ph idx="1"/>
          </p:nvPr>
        </p:nvSpPr>
        <p:spPr/>
        <p:txBody>
          <a:bodyPr>
            <a:normAutofit/>
          </a:bodyPr>
          <a:lstStyle/>
          <a:p>
            <a:r>
              <a:rPr lang="en-US" dirty="0"/>
              <a:t>Trench and </a:t>
            </a:r>
            <a:r>
              <a:rPr lang="en-US" dirty="0" smtClean="0"/>
              <a:t>Backfill</a:t>
            </a:r>
          </a:p>
          <a:p>
            <a:pPr lvl="1"/>
            <a:r>
              <a:rPr lang="en-US" dirty="0"/>
              <a:t>Trench in Roadway (Type IV</a:t>
            </a:r>
            <a:r>
              <a:rPr lang="en-US" dirty="0" smtClean="0"/>
              <a:t>)</a:t>
            </a:r>
          </a:p>
          <a:p>
            <a:pPr lvl="1"/>
            <a:r>
              <a:rPr lang="en-US" dirty="0" smtClean="0"/>
              <a:t>TC-8804 </a:t>
            </a:r>
            <a:r>
              <a:rPr lang="en-US" dirty="0"/>
              <a:t>Sheet 2 and Publication 408 Section 954.3</a:t>
            </a:r>
          </a:p>
          <a:p>
            <a:pPr marL="914400" lvl="1" indent="-514350">
              <a:buFont typeface="+mj-lt"/>
              <a:buAutoNum type="arabicPeriod"/>
            </a:pPr>
            <a:r>
              <a:rPr lang="en-US" dirty="0"/>
              <a:t>Verify the trench is wide enough to allow proper installation, backfill and compaction of the trench and that at least 1” can be maintained between each conduit and between the conduit and the edge of the </a:t>
            </a:r>
            <a:r>
              <a:rPr lang="en-US" dirty="0" smtClean="0"/>
              <a:t>trench</a:t>
            </a:r>
            <a:endParaRPr lang="en-US" dirty="0"/>
          </a:p>
        </p:txBody>
      </p:sp>
      <p:pic>
        <p:nvPicPr>
          <p:cNvPr id="16386" name="Picture 2"/>
          <p:cNvPicPr>
            <a:picLocks noChangeAspect="1" noChangeArrowheads="1"/>
          </p:cNvPicPr>
          <p:nvPr>
            <p:custDataLst>
              <p:tags r:id="rId2"/>
            </p:custDataLst>
          </p:nvPr>
        </p:nvPicPr>
        <p:blipFill rotWithShape="1">
          <a:blip r:embed="rId5" cstate="print">
            <a:extLst>
              <a:ext uri="{28A0092B-C50C-407E-A947-70E740481C1C}">
                <a14:useLocalDpi xmlns:a14="http://schemas.microsoft.com/office/drawing/2010/main" val="0"/>
              </a:ext>
            </a:extLst>
          </a:blip>
          <a:srcRect r="37341"/>
          <a:stretch/>
        </p:blipFill>
        <p:spPr bwMode="auto">
          <a:xfrm>
            <a:off x="2438400" y="1480556"/>
            <a:ext cx="5156579" cy="529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251343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386"/>
                                        </p:tgtEl>
                                        <p:attrNameLst>
                                          <p:attrName>style.visibility</p:attrName>
                                        </p:attrNameLst>
                                      </p:cBhvr>
                                      <p:to>
                                        <p:strVal val="visible"/>
                                      </p:to>
                                    </p:set>
                                    <p:anim calcmode="lin" valueType="num">
                                      <p:cBhvr>
                                        <p:cTn id="7" dur="500" fill="hold"/>
                                        <p:tgtEl>
                                          <p:spTgt spid="16386"/>
                                        </p:tgtEl>
                                        <p:attrNameLst>
                                          <p:attrName>ppt_w</p:attrName>
                                        </p:attrNameLst>
                                      </p:cBhvr>
                                      <p:tavLst>
                                        <p:tav tm="0">
                                          <p:val>
                                            <p:fltVal val="0"/>
                                          </p:val>
                                        </p:tav>
                                        <p:tav tm="100000">
                                          <p:val>
                                            <p:strVal val="#ppt_w"/>
                                          </p:val>
                                        </p:tav>
                                      </p:tavLst>
                                    </p:anim>
                                    <p:anim calcmode="lin" valueType="num">
                                      <p:cBhvr>
                                        <p:cTn id="8" dur="500" fill="hold"/>
                                        <p:tgtEl>
                                          <p:spTgt spid="16386"/>
                                        </p:tgtEl>
                                        <p:attrNameLst>
                                          <p:attrName>ppt_h</p:attrName>
                                        </p:attrNameLst>
                                      </p:cBhvr>
                                      <p:tavLst>
                                        <p:tav tm="0">
                                          <p:val>
                                            <p:fltVal val="0"/>
                                          </p:val>
                                        </p:tav>
                                        <p:tav tm="100000">
                                          <p:val>
                                            <p:strVal val="#ppt_h"/>
                                          </p:val>
                                        </p:tav>
                                      </p:tavLst>
                                    </p:anim>
                                    <p:animEffect transition="in" filter="fade">
                                      <p:cBhvr>
                                        <p:cTn id="9" dur="500"/>
                                        <p:tgtEl>
                                          <p:spTgt spid="163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Trench and Backfill</a:t>
            </a:r>
          </a:p>
        </p:txBody>
      </p:sp>
      <p:sp>
        <p:nvSpPr>
          <p:cNvPr id="3" name="Content Placeholder 2"/>
          <p:cNvSpPr>
            <a:spLocks noGrp="1"/>
          </p:cNvSpPr>
          <p:nvPr>
            <p:ph idx="1"/>
          </p:nvPr>
        </p:nvSpPr>
        <p:spPr/>
        <p:txBody>
          <a:bodyPr>
            <a:normAutofit/>
          </a:bodyPr>
          <a:lstStyle/>
          <a:p>
            <a:r>
              <a:rPr lang="en-US" dirty="0"/>
              <a:t>Trench and </a:t>
            </a:r>
            <a:r>
              <a:rPr lang="en-US" dirty="0" smtClean="0"/>
              <a:t>Backfill</a:t>
            </a:r>
          </a:p>
          <a:p>
            <a:pPr lvl="1"/>
            <a:r>
              <a:rPr lang="en-US" dirty="0"/>
              <a:t>Trench in Roadway (Type IV</a:t>
            </a:r>
            <a:r>
              <a:rPr lang="en-US" dirty="0" smtClean="0"/>
              <a:t>)</a:t>
            </a:r>
          </a:p>
          <a:p>
            <a:pPr lvl="1"/>
            <a:r>
              <a:rPr lang="en-US" dirty="0" smtClean="0"/>
              <a:t>TC-8804 </a:t>
            </a:r>
            <a:r>
              <a:rPr lang="en-US" dirty="0"/>
              <a:t>Sheet 2 and Publication 408 Section 954.3</a:t>
            </a:r>
          </a:p>
          <a:p>
            <a:pPr marL="914400" lvl="1" indent="-514350">
              <a:buFont typeface="+mj-lt"/>
              <a:buAutoNum type="arabicPeriod" startAt="2"/>
            </a:pPr>
            <a:r>
              <a:rPr lang="en-US" dirty="0" smtClean="0"/>
              <a:t>Verify </a:t>
            </a:r>
            <a:r>
              <a:rPr lang="en-US" dirty="0"/>
              <a:t>the surface on each side of the trench is </a:t>
            </a:r>
            <a:r>
              <a:rPr lang="en-US" dirty="0" smtClean="0"/>
              <a:t>saw-cut </a:t>
            </a:r>
            <a:r>
              <a:rPr lang="en-US" dirty="0"/>
              <a:t>to a minimum depth of 3</a:t>
            </a:r>
            <a:r>
              <a:rPr lang="en-US" dirty="0" smtClean="0"/>
              <a:t>”</a:t>
            </a:r>
            <a:endParaRPr lang="en-US" dirty="0"/>
          </a:p>
          <a:p>
            <a:pPr marL="914400" lvl="1" indent="-514350">
              <a:buFont typeface="+mj-lt"/>
              <a:buAutoNum type="arabicPeriod" startAt="2"/>
            </a:pPr>
            <a:r>
              <a:rPr lang="en-US" dirty="0"/>
              <a:t>Verify the trench is deep enough to provide at least 24” of cover from the top of the conduit to the bottom of the </a:t>
            </a:r>
            <a:r>
              <a:rPr lang="en-US" dirty="0" smtClean="0"/>
              <a:t>sub-base</a:t>
            </a:r>
            <a:endParaRPr lang="en-US" dirty="0"/>
          </a:p>
        </p:txBody>
      </p:sp>
      <p:pic>
        <p:nvPicPr>
          <p:cNvPr id="16386" name="Picture 2"/>
          <p:cNvPicPr>
            <a:picLocks noChangeAspect="1" noChangeArrowheads="1"/>
          </p:cNvPicPr>
          <p:nvPr>
            <p:custDataLst>
              <p:tags r:id="rId2"/>
            </p:custDataLst>
          </p:nvPr>
        </p:nvPicPr>
        <p:blipFill rotWithShape="1">
          <a:blip r:embed="rId5" cstate="print">
            <a:extLst>
              <a:ext uri="{28A0092B-C50C-407E-A947-70E740481C1C}">
                <a14:useLocalDpi xmlns:a14="http://schemas.microsoft.com/office/drawing/2010/main" val="0"/>
              </a:ext>
            </a:extLst>
          </a:blip>
          <a:srcRect r="37479"/>
          <a:stretch/>
        </p:blipFill>
        <p:spPr bwMode="auto">
          <a:xfrm>
            <a:off x="2590800" y="1472821"/>
            <a:ext cx="5145206" cy="529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194648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386"/>
                                        </p:tgtEl>
                                        <p:attrNameLst>
                                          <p:attrName>style.visibility</p:attrName>
                                        </p:attrNameLst>
                                      </p:cBhvr>
                                      <p:to>
                                        <p:strVal val="visible"/>
                                      </p:to>
                                    </p:set>
                                    <p:anim calcmode="lin" valueType="num">
                                      <p:cBhvr>
                                        <p:cTn id="7" dur="500" fill="hold"/>
                                        <p:tgtEl>
                                          <p:spTgt spid="16386"/>
                                        </p:tgtEl>
                                        <p:attrNameLst>
                                          <p:attrName>ppt_w</p:attrName>
                                        </p:attrNameLst>
                                      </p:cBhvr>
                                      <p:tavLst>
                                        <p:tav tm="0">
                                          <p:val>
                                            <p:fltVal val="0"/>
                                          </p:val>
                                        </p:tav>
                                        <p:tav tm="100000">
                                          <p:val>
                                            <p:strVal val="#ppt_w"/>
                                          </p:val>
                                        </p:tav>
                                      </p:tavLst>
                                    </p:anim>
                                    <p:anim calcmode="lin" valueType="num">
                                      <p:cBhvr>
                                        <p:cTn id="8" dur="500" fill="hold"/>
                                        <p:tgtEl>
                                          <p:spTgt spid="16386"/>
                                        </p:tgtEl>
                                        <p:attrNameLst>
                                          <p:attrName>ppt_h</p:attrName>
                                        </p:attrNameLst>
                                      </p:cBhvr>
                                      <p:tavLst>
                                        <p:tav tm="0">
                                          <p:val>
                                            <p:fltVal val="0"/>
                                          </p:val>
                                        </p:tav>
                                        <p:tav tm="100000">
                                          <p:val>
                                            <p:strVal val="#ppt_h"/>
                                          </p:val>
                                        </p:tav>
                                      </p:tavLst>
                                    </p:anim>
                                    <p:animEffect transition="in" filter="fade">
                                      <p:cBhvr>
                                        <p:cTn id="9" dur="500"/>
                                        <p:tgtEl>
                                          <p:spTgt spid="163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Submittals and Approvals</a:t>
            </a:r>
          </a:p>
        </p:txBody>
      </p:sp>
      <p:sp>
        <p:nvSpPr>
          <p:cNvPr id="3" name="Content Placeholder 2"/>
          <p:cNvSpPr>
            <a:spLocks noGrp="1"/>
          </p:cNvSpPr>
          <p:nvPr>
            <p:ph idx="1"/>
          </p:nvPr>
        </p:nvSpPr>
        <p:spPr/>
        <p:txBody>
          <a:bodyPr>
            <a:normAutofit/>
          </a:bodyPr>
          <a:lstStyle/>
          <a:p>
            <a:pPr lvl="1"/>
            <a:r>
              <a:rPr lang="en-US" dirty="0" smtClean="0"/>
              <a:t>Cont’d</a:t>
            </a:r>
          </a:p>
          <a:p>
            <a:pPr lvl="2"/>
            <a:r>
              <a:rPr lang="en-US" dirty="0" smtClean="0"/>
              <a:t>Signal </a:t>
            </a:r>
            <a:r>
              <a:rPr lang="en-US" dirty="0"/>
              <a:t>(vehicular and pedestrian) and Light Emitting Diode (LED) modules</a:t>
            </a:r>
          </a:p>
          <a:p>
            <a:pPr lvl="2"/>
            <a:r>
              <a:rPr lang="en-US" dirty="0"/>
              <a:t>Detector amplifiers and/or detection systems</a:t>
            </a:r>
          </a:p>
          <a:p>
            <a:pPr lvl="2"/>
            <a:r>
              <a:rPr lang="en-US" dirty="0"/>
              <a:t>Preemption systems (if applicable)</a:t>
            </a:r>
          </a:p>
          <a:p>
            <a:pPr lvl="2"/>
            <a:r>
              <a:rPr lang="en-US" dirty="0"/>
              <a:t>Pedestrian pushbuttons and Accessible Pedestrian Signals (APS) (if applicable)</a:t>
            </a:r>
          </a:p>
          <a:p>
            <a:pPr lvl="2"/>
            <a:r>
              <a:rPr lang="en-US" dirty="0"/>
              <a:t>Electrically operated signs (if applicable)</a:t>
            </a:r>
          </a:p>
          <a:p>
            <a:pPr lvl="2"/>
            <a:endParaRPr lang="en-US" dirty="0"/>
          </a:p>
        </p:txBody>
      </p:sp>
    </p:spTree>
    <p:custDataLst>
      <p:tags r:id="rId1"/>
    </p:custDataLst>
    <p:extLst>
      <p:ext uri="{BB962C8B-B14F-4D97-AF65-F5344CB8AC3E}">
        <p14:creationId xmlns:p14="http://schemas.microsoft.com/office/powerpoint/2010/main" val="33168252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Trench and Backfill</a:t>
            </a:r>
          </a:p>
        </p:txBody>
      </p:sp>
      <p:sp>
        <p:nvSpPr>
          <p:cNvPr id="3" name="Content Placeholder 2"/>
          <p:cNvSpPr>
            <a:spLocks noGrp="1"/>
          </p:cNvSpPr>
          <p:nvPr>
            <p:ph idx="1"/>
          </p:nvPr>
        </p:nvSpPr>
        <p:spPr/>
        <p:txBody>
          <a:bodyPr>
            <a:normAutofit/>
          </a:bodyPr>
          <a:lstStyle/>
          <a:p>
            <a:r>
              <a:rPr lang="en-US" dirty="0"/>
              <a:t>Trench and </a:t>
            </a:r>
            <a:r>
              <a:rPr lang="en-US" dirty="0" smtClean="0"/>
              <a:t>Backfill</a:t>
            </a:r>
          </a:p>
          <a:p>
            <a:pPr lvl="1"/>
            <a:r>
              <a:rPr lang="en-US" dirty="0"/>
              <a:t>Trench in Roadway (Type IV</a:t>
            </a:r>
            <a:r>
              <a:rPr lang="en-US" dirty="0" smtClean="0"/>
              <a:t>)</a:t>
            </a:r>
          </a:p>
          <a:p>
            <a:pPr marL="914400" lvl="1" indent="-514350">
              <a:buFont typeface="+mj-lt"/>
              <a:buAutoNum type="arabicPeriod" startAt="4"/>
            </a:pPr>
            <a:r>
              <a:rPr lang="en-US" dirty="0" smtClean="0"/>
              <a:t>Verify </a:t>
            </a:r>
            <a:r>
              <a:rPr lang="en-US" dirty="0"/>
              <a:t>that bedding soil for the conduits has been placed at the bottom of the </a:t>
            </a:r>
            <a:r>
              <a:rPr lang="en-US" dirty="0" smtClean="0"/>
              <a:t>trench</a:t>
            </a:r>
          </a:p>
          <a:p>
            <a:pPr marL="1314450" lvl="2" indent="-514350"/>
            <a:r>
              <a:rPr lang="en-US" dirty="0" smtClean="0"/>
              <a:t>Publication </a:t>
            </a:r>
            <a:r>
              <a:rPr lang="en-US" dirty="0"/>
              <a:t>408 Section 206.2(a</a:t>
            </a:r>
            <a:r>
              <a:rPr lang="en-US" dirty="0" smtClean="0"/>
              <a:t>)</a:t>
            </a:r>
            <a:endParaRPr lang="en-US" dirty="0"/>
          </a:p>
        </p:txBody>
      </p:sp>
    </p:spTree>
    <p:custDataLst>
      <p:tags r:id="rId1"/>
    </p:custDataLst>
    <p:extLst>
      <p:ext uri="{BB962C8B-B14F-4D97-AF65-F5344CB8AC3E}">
        <p14:creationId xmlns:p14="http://schemas.microsoft.com/office/powerpoint/2010/main" val="676948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p:cTn id="26"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7"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8"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Trench and Backfill</a:t>
            </a:r>
          </a:p>
        </p:txBody>
      </p:sp>
      <p:sp>
        <p:nvSpPr>
          <p:cNvPr id="3" name="Content Placeholder 2"/>
          <p:cNvSpPr>
            <a:spLocks noGrp="1"/>
          </p:cNvSpPr>
          <p:nvPr>
            <p:ph idx="1"/>
          </p:nvPr>
        </p:nvSpPr>
        <p:spPr/>
        <p:txBody>
          <a:bodyPr>
            <a:normAutofit/>
          </a:bodyPr>
          <a:lstStyle/>
          <a:p>
            <a:r>
              <a:rPr lang="en-US" dirty="0"/>
              <a:t>Trench and </a:t>
            </a:r>
            <a:r>
              <a:rPr lang="en-US" dirty="0" smtClean="0"/>
              <a:t>Backfill</a:t>
            </a:r>
          </a:p>
          <a:p>
            <a:pPr lvl="1"/>
            <a:r>
              <a:rPr lang="en-US" dirty="0"/>
              <a:t>Trench in Roadway (Type IV</a:t>
            </a:r>
            <a:r>
              <a:rPr lang="en-US" dirty="0" smtClean="0"/>
              <a:t>)</a:t>
            </a:r>
          </a:p>
          <a:p>
            <a:pPr marL="914400" lvl="1" indent="-514350">
              <a:buFont typeface="+mj-lt"/>
              <a:buAutoNum type="arabicPeriod" startAt="5"/>
            </a:pPr>
            <a:r>
              <a:rPr lang="en-US" dirty="0" smtClean="0"/>
              <a:t>Within </a:t>
            </a:r>
            <a:r>
              <a:rPr lang="en-US" dirty="0"/>
              <a:t>the last layer of backfill for the entire length of the </a:t>
            </a:r>
            <a:r>
              <a:rPr lang="en-US" dirty="0" smtClean="0"/>
              <a:t>trench</a:t>
            </a:r>
          </a:p>
          <a:p>
            <a:pPr marL="1314450" lvl="2" indent="-514350"/>
            <a:r>
              <a:rPr lang="en-US" dirty="0" smtClean="0"/>
              <a:t>Publication </a:t>
            </a:r>
            <a:r>
              <a:rPr lang="en-US" dirty="0"/>
              <a:t>408 Section 910.3.</a:t>
            </a:r>
          </a:p>
          <a:p>
            <a:pPr marL="914400" lvl="1" indent="-514350">
              <a:buFont typeface="+mj-lt"/>
              <a:buAutoNum type="arabicPeriod" startAt="5"/>
            </a:pPr>
            <a:r>
              <a:rPr lang="en-US" dirty="0"/>
              <a:t>Verify the </a:t>
            </a:r>
            <a:r>
              <a:rPr lang="en-US" dirty="0" smtClean="0"/>
              <a:t>sub-base </a:t>
            </a:r>
            <a:r>
              <a:rPr lang="en-US" dirty="0"/>
              <a:t>and pavement are both replaced as specified within the construction plans or as specified in Publication 408 Section </a:t>
            </a:r>
            <a:r>
              <a:rPr lang="en-US" dirty="0" smtClean="0"/>
              <a:t>954</a:t>
            </a:r>
            <a:endParaRPr lang="en-US" dirty="0"/>
          </a:p>
        </p:txBody>
      </p:sp>
    </p:spTree>
    <p:custDataLst>
      <p:tags r:id="rId1"/>
    </p:custDataLst>
    <p:extLst>
      <p:ext uri="{BB962C8B-B14F-4D97-AF65-F5344CB8AC3E}">
        <p14:creationId xmlns:p14="http://schemas.microsoft.com/office/powerpoint/2010/main" val="2939434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p:cTn id="26"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7"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8" dur="500"/>
                                        <p:tgtEl>
                                          <p:spTgt spid="3">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 calcmode="lin" valueType="num">
                                      <p:cBhvr>
                                        <p:cTn id="33"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4"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Directional Boring</a:t>
            </a:r>
          </a:p>
        </p:txBody>
      </p:sp>
      <p:sp>
        <p:nvSpPr>
          <p:cNvPr id="3" name="Content Placeholder 2"/>
          <p:cNvSpPr>
            <a:spLocks noGrp="1"/>
          </p:cNvSpPr>
          <p:nvPr>
            <p:ph idx="1"/>
          </p:nvPr>
        </p:nvSpPr>
        <p:spPr/>
        <p:txBody>
          <a:bodyPr>
            <a:normAutofit/>
          </a:bodyPr>
          <a:lstStyle/>
          <a:p>
            <a:r>
              <a:rPr lang="en-US" dirty="0"/>
              <a:t>Directional </a:t>
            </a:r>
            <a:r>
              <a:rPr lang="en-US" dirty="0" smtClean="0"/>
              <a:t>Boring</a:t>
            </a:r>
          </a:p>
          <a:p>
            <a:pPr lvl="1"/>
            <a:r>
              <a:rPr lang="en-US" dirty="0"/>
              <a:t>Publication 408 Section 954.3(b)</a:t>
            </a:r>
          </a:p>
          <a:p>
            <a:pPr marL="971550" lvl="1" indent="-514350">
              <a:buFont typeface="+mj-lt"/>
              <a:buAutoNum type="arabicPeriod"/>
            </a:pPr>
            <a:r>
              <a:rPr lang="en-US" dirty="0"/>
              <a:t>Verify the contractor has the appropriate erosion and sedimentation control measures in place prior to </a:t>
            </a:r>
            <a:r>
              <a:rPr lang="en-US" dirty="0" smtClean="0"/>
              <a:t>boring</a:t>
            </a:r>
            <a:endParaRPr lang="en-US" dirty="0"/>
          </a:p>
          <a:p>
            <a:pPr marL="971550" lvl="1" indent="-514350">
              <a:buFont typeface="+mj-lt"/>
              <a:buAutoNum type="arabicPeriod"/>
            </a:pPr>
            <a:r>
              <a:rPr lang="en-US" dirty="0"/>
              <a:t>Verify that boring pits are a minimum of 2’ from the edge of </a:t>
            </a:r>
            <a:r>
              <a:rPr lang="en-US" dirty="0" smtClean="0"/>
              <a:t>roadway</a:t>
            </a:r>
            <a:endParaRPr lang="en-US" dirty="0"/>
          </a:p>
        </p:txBody>
      </p:sp>
    </p:spTree>
    <p:custDataLst>
      <p:tags r:id="rId1"/>
    </p:custDataLst>
    <p:extLst>
      <p:ext uri="{BB962C8B-B14F-4D97-AF65-F5344CB8AC3E}">
        <p14:creationId xmlns:p14="http://schemas.microsoft.com/office/powerpoint/2010/main" val="1999018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Directional Boring</a:t>
            </a:r>
          </a:p>
        </p:txBody>
      </p:sp>
      <p:sp>
        <p:nvSpPr>
          <p:cNvPr id="3" name="Content Placeholder 2"/>
          <p:cNvSpPr>
            <a:spLocks noGrp="1"/>
          </p:cNvSpPr>
          <p:nvPr>
            <p:ph idx="1"/>
          </p:nvPr>
        </p:nvSpPr>
        <p:spPr/>
        <p:txBody>
          <a:bodyPr>
            <a:normAutofit/>
          </a:bodyPr>
          <a:lstStyle/>
          <a:p>
            <a:r>
              <a:rPr lang="en-US" dirty="0"/>
              <a:t>Directional </a:t>
            </a:r>
            <a:r>
              <a:rPr lang="en-US" dirty="0" smtClean="0"/>
              <a:t>Boring</a:t>
            </a:r>
          </a:p>
          <a:p>
            <a:pPr lvl="1"/>
            <a:r>
              <a:rPr lang="en-US" dirty="0"/>
              <a:t>Publication 408 Section 954.3(b)</a:t>
            </a:r>
          </a:p>
          <a:p>
            <a:pPr marL="971550" lvl="1" indent="-514350">
              <a:buFont typeface="+mj-lt"/>
              <a:buAutoNum type="arabicPeriod" startAt="3"/>
            </a:pPr>
            <a:r>
              <a:rPr lang="en-US" dirty="0" smtClean="0"/>
              <a:t>Verify </a:t>
            </a:r>
            <a:r>
              <a:rPr lang="en-US" dirty="0"/>
              <a:t>that boring is below the existing roadway sub-base </a:t>
            </a:r>
            <a:r>
              <a:rPr lang="en-US" dirty="0" smtClean="0"/>
              <a:t>layer</a:t>
            </a:r>
            <a:endParaRPr lang="en-US" dirty="0"/>
          </a:p>
          <a:p>
            <a:pPr marL="971550" lvl="1" indent="-514350">
              <a:buFont typeface="+mj-lt"/>
              <a:buAutoNum type="arabicPeriod" startAt="3"/>
            </a:pPr>
            <a:r>
              <a:rPr lang="en-US" dirty="0"/>
              <a:t>Verify that boring pits are covered with adequate protection if the drilling operation is left </a:t>
            </a:r>
            <a:r>
              <a:rPr lang="en-US" dirty="0" smtClean="0"/>
              <a:t>overnight</a:t>
            </a:r>
            <a:endParaRPr lang="en-US" dirty="0"/>
          </a:p>
          <a:p>
            <a:pPr marL="971550" lvl="1" indent="-514350">
              <a:buFont typeface="+mj-lt"/>
              <a:buAutoNum type="arabicPeriod" startAt="3"/>
            </a:pPr>
            <a:r>
              <a:rPr lang="en-US" dirty="0"/>
              <a:t>Do not allow the use of pneumatic </a:t>
            </a:r>
            <a:r>
              <a:rPr lang="en-US" dirty="0" smtClean="0"/>
              <a:t>hammers</a:t>
            </a:r>
            <a:endParaRPr lang="en-US" dirty="0"/>
          </a:p>
        </p:txBody>
      </p:sp>
      <p:pic>
        <p:nvPicPr>
          <p:cNvPr id="4" name="Picture 3"/>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2057400" y="1676400"/>
            <a:ext cx="6344207" cy="47272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ustDataLst>
      <p:tags r:id="rId1"/>
    </p:custDataLst>
    <p:extLst>
      <p:ext uri="{BB962C8B-B14F-4D97-AF65-F5344CB8AC3E}">
        <p14:creationId xmlns:p14="http://schemas.microsoft.com/office/powerpoint/2010/main" val="829342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Conduit</a:t>
            </a:r>
          </a:p>
        </p:txBody>
      </p:sp>
      <p:sp>
        <p:nvSpPr>
          <p:cNvPr id="3" name="Content Placeholder 2"/>
          <p:cNvSpPr>
            <a:spLocks noGrp="1"/>
          </p:cNvSpPr>
          <p:nvPr>
            <p:ph idx="1"/>
          </p:nvPr>
        </p:nvSpPr>
        <p:spPr/>
        <p:txBody>
          <a:bodyPr/>
          <a:lstStyle/>
          <a:p>
            <a:r>
              <a:rPr lang="en-US" dirty="0"/>
              <a:t>Conduit</a:t>
            </a:r>
          </a:p>
        </p:txBody>
      </p:sp>
      <p:pic>
        <p:nvPicPr>
          <p:cNvPr id="5" name="Picture 4"/>
          <p:cNvPicPr/>
          <p:nvPr>
            <p:custDataLst>
              <p:tags r:id="rId2"/>
            </p:custDataLst>
          </p:nvPr>
        </p:nvPicPr>
        <p:blipFill rotWithShape="1">
          <a:blip r:embed="rId6">
            <a:extLst>
              <a:ext uri="{28A0092B-C50C-407E-A947-70E740481C1C}">
                <a14:useLocalDpi xmlns:a14="http://schemas.microsoft.com/office/drawing/2010/main" val="0"/>
              </a:ext>
            </a:extLst>
          </a:blip>
          <a:srcRect r="4000"/>
          <a:stretch/>
        </p:blipFill>
        <p:spPr bwMode="auto">
          <a:xfrm>
            <a:off x="3657600" y="1674187"/>
            <a:ext cx="3335096" cy="2121525"/>
          </a:xfrm>
          <a:prstGeom prst="rect">
            <a:avLst/>
          </a:prstGeom>
          <a:ln w="38100" cap="sq" cmpd="sng" algn="ctr">
            <a:solidFill>
              <a:srgbClr val="000000"/>
            </a:solidFill>
            <a:prstDash val="solid"/>
            <a:miter lim="800000"/>
            <a:headEnd type="none" w="med" len="med"/>
            <a:tailEnd type="none" w="med" len="med"/>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13315" name="Picture 3"/>
          <p:cNvPicPr>
            <a:picLocks noChangeAspect="1" noChangeArrowheads="1"/>
          </p:cNvPicPr>
          <p:nvPr>
            <p:custDataLst>
              <p:tags r:id="rId3"/>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1905000" y="3812772"/>
            <a:ext cx="7892991"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096504641"/>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Conduit</a:t>
            </a:r>
          </a:p>
        </p:txBody>
      </p:sp>
      <p:sp>
        <p:nvSpPr>
          <p:cNvPr id="3" name="Content Placeholder 2"/>
          <p:cNvSpPr>
            <a:spLocks noGrp="1"/>
          </p:cNvSpPr>
          <p:nvPr>
            <p:ph idx="1"/>
          </p:nvPr>
        </p:nvSpPr>
        <p:spPr>
          <a:xfrm>
            <a:off x="1295400" y="1433648"/>
            <a:ext cx="7620000" cy="5669244"/>
          </a:xfrm>
        </p:spPr>
        <p:txBody>
          <a:bodyPr>
            <a:spAutoFit/>
          </a:bodyPr>
          <a:lstStyle/>
          <a:p>
            <a:r>
              <a:rPr lang="en-US" dirty="0" smtClean="0"/>
              <a:t>Conduit</a:t>
            </a:r>
          </a:p>
          <a:p>
            <a:pPr marL="971550" lvl="1" indent="-514350">
              <a:buFont typeface="+mj-lt"/>
              <a:buAutoNum type="arabicPeriod"/>
            </a:pPr>
            <a:r>
              <a:rPr lang="en-US" dirty="0"/>
              <a:t>Verify that all PVC conduit, conduit fittings, and conduit elbows are all supplied from the same </a:t>
            </a:r>
            <a:r>
              <a:rPr lang="en-US" dirty="0" smtClean="0"/>
              <a:t>manufacturer</a:t>
            </a:r>
            <a:endParaRPr lang="en-US" dirty="0"/>
          </a:p>
          <a:p>
            <a:pPr marL="971550" lvl="1" indent="-514350">
              <a:buFont typeface="+mj-lt"/>
              <a:buAutoNum type="arabicPeriod"/>
            </a:pPr>
            <a:r>
              <a:rPr lang="en-US" dirty="0"/>
              <a:t>Verify the cement is labeled by or recommended by the conduit </a:t>
            </a:r>
            <a:r>
              <a:rPr lang="en-US" dirty="0" smtClean="0"/>
              <a:t>manufacturer</a:t>
            </a:r>
            <a:endParaRPr lang="en-US" dirty="0"/>
          </a:p>
          <a:p>
            <a:pPr marL="971550" lvl="1" indent="-514350">
              <a:buFont typeface="+mj-lt"/>
              <a:buAutoNum type="arabicPeriod"/>
            </a:pPr>
            <a:r>
              <a:rPr lang="en-US" dirty="0"/>
              <a:t>Verify that expansion/ deflection fittings are provided for conduit mounted on or within structures. Standard Drawing BC 721M (BC </a:t>
            </a:r>
            <a:r>
              <a:rPr lang="en-US" dirty="0" smtClean="0"/>
              <a:t>-721</a:t>
            </a:r>
            <a:r>
              <a:rPr lang="en-US" dirty="0"/>
              <a:t>)</a:t>
            </a:r>
          </a:p>
          <a:p>
            <a:pPr marL="971550" lvl="1" indent="-514350">
              <a:buFont typeface="+mj-lt"/>
              <a:buAutoNum type="arabicPeriod"/>
            </a:pPr>
            <a:endParaRPr lang="en-US" dirty="0"/>
          </a:p>
        </p:txBody>
      </p:sp>
    </p:spTree>
    <p:custDataLst>
      <p:tags r:id="rId1"/>
    </p:custDataLst>
    <p:extLst>
      <p:ext uri="{BB962C8B-B14F-4D97-AF65-F5344CB8AC3E}">
        <p14:creationId xmlns:p14="http://schemas.microsoft.com/office/powerpoint/2010/main" val="1538725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Conduit</a:t>
            </a:r>
          </a:p>
        </p:txBody>
      </p:sp>
      <p:sp>
        <p:nvSpPr>
          <p:cNvPr id="3" name="Content Placeholder 2"/>
          <p:cNvSpPr>
            <a:spLocks noGrp="1"/>
          </p:cNvSpPr>
          <p:nvPr>
            <p:ph idx="1"/>
          </p:nvPr>
        </p:nvSpPr>
        <p:spPr>
          <a:xfrm>
            <a:off x="1295400" y="1433648"/>
            <a:ext cx="7620000" cy="6998839"/>
          </a:xfrm>
        </p:spPr>
        <p:txBody>
          <a:bodyPr>
            <a:spAutoFit/>
          </a:bodyPr>
          <a:lstStyle/>
          <a:p>
            <a:r>
              <a:rPr lang="en-US" dirty="0" smtClean="0"/>
              <a:t>Conduit</a:t>
            </a:r>
          </a:p>
          <a:p>
            <a:pPr marL="971550" lvl="1" indent="-514350">
              <a:buFont typeface="+mj-lt"/>
              <a:buAutoNum type="arabicPeriod" startAt="4"/>
            </a:pPr>
            <a:r>
              <a:rPr lang="en-US" dirty="0" smtClean="0"/>
              <a:t>Verify </a:t>
            </a:r>
            <a:r>
              <a:rPr lang="en-US" dirty="0"/>
              <a:t>that conduit ends within junction boxes or foundations are restricted with a </a:t>
            </a:r>
            <a:r>
              <a:rPr lang="en-US" dirty="0" smtClean="0"/>
              <a:t>rodent-proof filler</a:t>
            </a:r>
          </a:p>
          <a:p>
            <a:pPr marL="1371600" lvl="2" indent="-514350"/>
            <a:r>
              <a:rPr lang="en-US" dirty="0" smtClean="0"/>
              <a:t>Publication </a:t>
            </a:r>
            <a:r>
              <a:rPr lang="en-US" dirty="0"/>
              <a:t>408 Section 954.3(c)</a:t>
            </a:r>
          </a:p>
          <a:p>
            <a:pPr marL="971550" lvl="1" indent="-514350">
              <a:buFont typeface="+mj-lt"/>
              <a:buAutoNum type="arabicPeriod" startAt="4"/>
            </a:pPr>
            <a:r>
              <a:rPr lang="en-US" dirty="0"/>
              <a:t>Verify the conduit maintains at least 12” separation from other underground </a:t>
            </a:r>
            <a:r>
              <a:rPr lang="en-US" dirty="0" smtClean="0"/>
              <a:t>utilities</a:t>
            </a:r>
          </a:p>
          <a:p>
            <a:pPr marL="1371600" lvl="2" indent="-514350"/>
            <a:r>
              <a:rPr lang="en-US" dirty="0" smtClean="0"/>
              <a:t>Publication </a:t>
            </a:r>
            <a:r>
              <a:rPr lang="en-US" dirty="0"/>
              <a:t>408 Section 954.3(c)</a:t>
            </a:r>
          </a:p>
          <a:p>
            <a:pPr marL="971550" lvl="1" indent="-514350">
              <a:buFont typeface="+mj-lt"/>
              <a:buAutoNum type="arabicPeriod" startAt="4"/>
            </a:pPr>
            <a:r>
              <a:rPr lang="en-US" dirty="0"/>
              <a:t>Verify that high-impact spacers are in place every 8’ on center if more than two rigid </a:t>
            </a:r>
            <a:r>
              <a:rPr lang="en-US" dirty="0" smtClean="0"/>
              <a:t>non-metallic </a:t>
            </a:r>
            <a:r>
              <a:rPr lang="en-US" dirty="0"/>
              <a:t>conduits are installed in a common </a:t>
            </a:r>
            <a:r>
              <a:rPr lang="en-US" dirty="0" smtClean="0"/>
              <a:t>trench</a:t>
            </a:r>
          </a:p>
          <a:p>
            <a:pPr marL="1371600" lvl="2" indent="-514350"/>
            <a:r>
              <a:rPr lang="en-US" dirty="0" smtClean="0"/>
              <a:t>Publication </a:t>
            </a:r>
            <a:r>
              <a:rPr lang="en-US" dirty="0"/>
              <a:t>408 Section 954.3(c)</a:t>
            </a:r>
          </a:p>
          <a:p>
            <a:pPr marL="971550" lvl="1" indent="-514350">
              <a:buFont typeface="+mj-lt"/>
              <a:buAutoNum type="arabicPeriod" startAt="4"/>
            </a:pPr>
            <a:endParaRPr lang="en-US" dirty="0"/>
          </a:p>
        </p:txBody>
      </p:sp>
    </p:spTree>
    <p:custDataLst>
      <p:tags r:id="rId1"/>
    </p:custDataLst>
    <p:extLst>
      <p:ext uri="{BB962C8B-B14F-4D97-AF65-F5344CB8AC3E}">
        <p14:creationId xmlns:p14="http://schemas.microsoft.com/office/powerpoint/2010/main" val="741810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p:cTn id="26"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7"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8" dur="500"/>
                                        <p:tgtEl>
                                          <p:spTgt spid="3">
                                            <p:txEl>
                                              <p:pRg st="3" end="3"/>
                                            </p:txEl>
                                          </p:spTgt>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p:cTn id="31"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3" dur="500"/>
                                        <p:tgtEl>
                                          <p:spTgt spid="3">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 calcmode="lin" valueType="num">
                                      <p:cBhvr>
                                        <p:cTn id="38"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9"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40" dur="500"/>
                                        <p:tgtEl>
                                          <p:spTgt spid="3">
                                            <p:txEl>
                                              <p:pRg st="5" end="5"/>
                                            </p:txEl>
                                          </p:spTgt>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p:cTn id="43"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44"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4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Conduit</a:t>
            </a:r>
          </a:p>
        </p:txBody>
      </p:sp>
      <p:sp>
        <p:nvSpPr>
          <p:cNvPr id="3" name="Content Placeholder 2"/>
          <p:cNvSpPr>
            <a:spLocks noGrp="1"/>
          </p:cNvSpPr>
          <p:nvPr>
            <p:ph idx="1"/>
          </p:nvPr>
        </p:nvSpPr>
        <p:spPr/>
        <p:txBody>
          <a:bodyPr>
            <a:normAutofit/>
          </a:bodyPr>
          <a:lstStyle/>
          <a:p>
            <a:r>
              <a:rPr lang="en-US" dirty="0" smtClean="0"/>
              <a:t>Conduit</a:t>
            </a:r>
          </a:p>
          <a:p>
            <a:pPr marL="971550" lvl="1" indent="-514350">
              <a:buFont typeface="+mj-lt"/>
              <a:buAutoNum type="arabicPeriod" startAt="7"/>
            </a:pPr>
            <a:r>
              <a:rPr lang="en-US" dirty="0" smtClean="0"/>
              <a:t>Verify </a:t>
            </a:r>
            <a:r>
              <a:rPr lang="en-US" dirty="0"/>
              <a:t>that underground conduits are at least 2” diameter unless otherwise specified. Publication 408 Section 910.3(g) &amp; </a:t>
            </a:r>
            <a:r>
              <a:rPr lang="en-US" dirty="0" smtClean="0"/>
              <a:t>TC- </a:t>
            </a:r>
            <a:r>
              <a:rPr lang="en-US" dirty="0"/>
              <a:t>8804 Sheet 1</a:t>
            </a:r>
          </a:p>
          <a:p>
            <a:pPr marL="971550" lvl="1" indent="-514350">
              <a:buFont typeface="+mj-lt"/>
              <a:buAutoNum type="arabicPeriod" startAt="7"/>
            </a:pPr>
            <a:r>
              <a:rPr lang="en-US" dirty="0"/>
              <a:t>Verify that each conduit has a bell end or bushing to protect cables leaving the </a:t>
            </a:r>
            <a:r>
              <a:rPr lang="en-US" dirty="0" smtClean="0"/>
              <a:t>conduit</a:t>
            </a:r>
            <a:endParaRPr lang="en-US" dirty="0"/>
          </a:p>
          <a:p>
            <a:pPr marL="971550" lvl="1" indent="-514350">
              <a:buFont typeface="+mj-lt"/>
              <a:buAutoNum type="arabicPeriod" startAt="7"/>
            </a:pPr>
            <a:endParaRPr lang="en-US" dirty="0"/>
          </a:p>
        </p:txBody>
      </p:sp>
    </p:spTree>
    <p:custDataLst>
      <p:tags r:id="rId1"/>
    </p:custDataLst>
    <p:extLst>
      <p:ext uri="{BB962C8B-B14F-4D97-AF65-F5344CB8AC3E}">
        <p14:creationId xmlns:p14="http://schemas.microsoft.com/office/powerpoint/2010/main" val="988572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Junction Boxes</a:t>
            </a:r>
          </a:p>
        </p:txBody>
      </p:sp>
      <p:sp>
        <p:nvSpPr>
          <p:cNvPr id="3" name="Content Placeholder 2"/>
          <p:cNvSpPr>
            <a:spLocks noGrp="1"/>
          </p:cNvSpPr>
          <p:nvPr>
            <p:ph idx="1"/>
          </p:nvPr>
        </p:nvSpPr>
        <p:spPr/>
        <p:txBody>
          <a:bodyPr/>
          <a:lstStyle/>
          <a:p>
            <a:r>
              <a:rPr lang="en-US" dirty="0"/>
              <a:t>Junction </a:t>
            </a:r>
            <a:r>
              <a:rPr lang="en-US" dirty="0" smtClean="0"/>
              <a:t>Boxes</a:t>
            </a:r>
            <a:endParaRPr lang="en-US" dirty="0"/>
          </a:p>
        </p:txBody>
      </p:sp>
      <p:pic>
        <p:nvPicPr>
          <p:cNvPr id="17410" name="Picture 2"/>
          <p:cNvPicPr>
            <a:picLocks noChangeAspect="1" noChangeArrowheads="1"/>
          </p:cNvPicPr>
          <p:nvPr>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1752599" y="2362200"/>
            <a:ext cx="7349943"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538725029"/>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Junction Boxes</a:t>
            </a:r>
          </a:p>
        </p:txBody>
      </p:sp>
      <p:sp>
        <p:nvSpPr>
          <p:cNvPr id="3" name="Content Placeholder 2"/>
          <p:cNvSpPr>
            <a:spLocks noGrp="1"/>
          </p:cNvSpPr>
          <p:nvPr>
            <p:ph idx="1"/>
          </p:nvPr>
        </p:nvSpPr>
        <p:spPr/>
        <p:txBody>
          <a:bodyPr>
            <a:normAutofit/>
          </a:bodyPr>
          <a:lstStyle/>
          <a:p>
            <a:r>
              <a:rPr lang="en-US" dirty="0"/>
              <a:t>Junction </a:t>
            </a:r>
            <a:r>
              <a:rPr lang="en-US" dirty="0" smtClean="0"/>
              <a:t>Boxes</a:t>
            </a:r>
          </a:p>
          <a:p>
            <a:pPr marL="971550" lvl="1" indent="-514350">
              <a:buFont typeface="+mj-lt"/>
              <a:buAutoNum type="arabicPeriod"/>
            </a:pPr>
            <a:r>
              <a:rPr lang="en-US" dirty="0"/>
              <a:t>Verify dimensions of the junction box based on box type and approved CS 201 </a:t>
            </a:r>
            <a:r>
              <a:rPr lang="en-US" dirty="0" smtClean="0"/>
              <a:t>Form</a:t>
            </a:r>
            <a:endParaRPr lang="en-US" dirty="0"/>
          </a:p>
          <a:p>
            <a:pPr marL="971550" lvl="1" indent="-514350">
              <a:buFont typeface="+mj-lt"/>
              <a:buAutoNum type="arabicPeriod"/>
            </a:pPr>
            <a:r>
              <a:rPr lang="en-US" dirty="0"/>
              <a:t>Verify there is a minimum of 2 cubic feet of coarse aggregate (#57 or #8) under all junction </a:t>
            </a:r>
            <a:r>
              <a:rPr lang="en-US" dirty="0" smtClean="0"/>
              <a:t>boxes</a:t>
            </a:r>
            <a:endParaRPr lang="en-US" dirty="0"/>
          </a:p>
          <a:p>
            <a:pPr marL="971550" lvl="1" indent="-514350">
              <a:buFont typeface="+mj-lt"/>
              <a:buAutoNum type="arabicPeriod"/>
            </a:pPr>
            <a:r>
              <a:rPr lang="en-US" dirty="0"/>
              <a:t>Verify that Type </a:t>
            </a:r>
            <a:r>
              <a:rPr lang="en-US" dirty="0" smtClean="0"/>
              <a:t>JB-26 </a:t>
            </a:r>
            <a:r>
              <a:rPr lang="en-US" dirty="0"/>
              <a:t>and </a:t>
            </a:r>
            <a:r>
              <a:rPr lang="en-US" dirty="0" smtClean="0"/>
              <a:t>JB-27 </a:t>
            </a:r>
            <a:r>
              <a:rPr lang="en-US" dirty="0"/>
              <a:t>are not located in a vehicular traffic </a:t>
            </a:r>
            <a:r>
              <a:rPr lang="en-US" dirty="0" smtClean="0"/>
              <a:t>area</a:t>
            </a:r>
            <a:endParaRPr lang="en-US" dirty="0"/>
          </a:p>
        </p:txBody>
      </p:sp>
    </p:spTree>
    <p:custDataLst>
      <p:tags r:id="rId1"/>
    </p:custDataLst>
    <p:extLst>
      <p:ext uri="{BB962C8B-B14F-4D97-AF65-F5344CB8AC3E}">
        <p14:creationId xmlns:p14="http://schemas.microsoft.com/office/powerpoint/2010/main" val="2883862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PRESENTATION_ID" val="9250"/>
  <p:tag name="ARTICULATE_PROJECT_CHECK" val="0"/>
  <p:tag name="PRESENTATION_PLAYLIST_COUNT" val="0"/>
  <p:tag name="PRESENTATION_PRESENTER_SLIDE_LEVEL" val="0"/>
  <p:tag name="ARTICULATE_PROJECT_OPEN" val="1"/>
  <p:tag name="ARTICULATE_REFERENCE_COUNT" val="1"/>
  <p:tag name="ARTICULATE_REFERENCE_TYPE_1" val="1"/>
  <p:tag name="ARTICULATE_REFERENCE_TITLE_1" val="Draft Signal Inspection Checklist"/>
  <p:tag name="ARTICULATE_REFERENCE_1" val="C:\01Projects\PennDOT\Specific Traffic Training\Traffic Signal Construction and Inspection\01 Manual\DRAFT TRAFFIC SIGNAL INSPECTOR CHECKLIST.pdf"/>
  <p:tag name="ART_ENCODE_TYPE" val="0"/>
  <p:tag name="ART_ENCODE_INDEX" val="1"/>
  <p:tag name="ARTICULATE_PRESENTER_VERSION" val="6"/>
  <p:tag name="PUBLISH_TITLE" val="06_Traffic_Signal_Inspection"/>
  <p:tag name="ARTICULATE_PUBLISH_PATH" val="C:\01Projects\PennDOT\Specific Traffic Training\Traffic Signal Construction and Inspection\08 Web Based Training"/>
  <p:tag name="ARTICULATE_LOGO" val="2008PennDOTLogoColor.jpg"/>
  <p:tag name="ARTICULATE_PRESENTER" val="(None selected)"/>
  <p:tag name="ARTICULATE_PRESENTER_GUID" val="9869030842"/>
  <p:tag name="ARTICULATE_LMS" val="0"/>
  <p:tag name="ARTICULATE_TEMPLATE" val="PennDOT E-Learning Template"/>
  <p:tag name="ARTICULATE_TEMPLATE_GUID" val="21c0f96f-9600-4695-bcfb-2d2057abd3e7"/>
  <p:tag name="LMS_PUBLISH" val="No"/>
  <p:tag name="PRESENTER_PREVIEW_MODE" val="0"/>
  <p:tag name="PRESENTER_PREVIEW_START" val="1"/>
  <p:tag name="PLAYERLOGOHEIGHT" val="358"/>
  <p:tag name="PLAYERLOGOWIDTH" val="1397"/>
  <p:tag name="LAUNCHINNEWWINDOW" val="0"/>
  <p:tag name="LASTPUBLISHED" val="C:\01Projects\PennDOT\Specific Traffic Training\Traffic Signal Construction and Inspection\08 Web Based Training\06_Traffic_Signal_Inspection\player.html"/>
</p:tagLst>
</file>

<file path=ppt/tags/tag10.xml><?xml version="1.0" encoding="utf-8"?>
<p:tagLst xmlns:a="http://schemas.openxmlformats.org/drawingml/2006/main" xmlns:r="http://schemas.openxmlformats.org/officeDocument/2006/relationships" xmlns:p="http://schemas.openxmlformats.org/presentationml/2006/main">
  <p:tag name="AUDIO_ID" val="343"/>
  <p:tag name="ELAPSEDTIME" val="23.7"/>
  <p:tag name="ANNOTATION_COUNT" val="0"/>
  <p:tag name="ARTICULATE_SLIDE_GUID" val="a0c00e60-237c-4e8c-8cf6-0f3b10c78266"/>
  <p:tag name="ARTICULATE_SLIDE_PAUSE" val="0"/>
  <p:tag name="ARTICULATE_NAV_LEVEL" val="1"/>
  <p:tag name="ARTICULATE_PLAYLIST_ID" val="-1"/>
  <p:tag name="ARTICULATE_LOCK_SLIDE" val="0"/>
  <p:tag name="ARTICULATE_SLIDE_NAV" val="2"/>
</p:tagLst>
</file>

<file path=ppt/tags/tag100.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01.xml><?xml version="1.0" encoding="utf-8"?>
<p:tagLst xmlns:a="http://schemas.openxmlformats.org/drawingml/2006/main" xmlns:r="http://schemas.openxmlformats.org/officeDocument/2006/relationships" xmlns:p="http://schemas.openxmlformats.org/presentationml/2006/main">
  <p:tag name="AUDIO_ID" val="426"/>
  <p:tag name="ELAPSEDTIME" val="26.8"/>
  <p:tag name="ANNOTATION_COUNT" val="0"/>
  <p:tag name="ARTICULATE_SLIDE_GUID" val="e6a44be8-f3e6-45b9-97d9-5a9e2b567c9d"/>
  <p:tag name="ARTICULATE_SLIDE_PAUSE" val="0"/>
  <p:tag name="ARTICULATE_NAV_LEVEL" val="2"/>
  <p:tag name="ARTICULATE_PLAYLIST_ID" val="-1"/>
  <p:tag name="ARTICULATE_LOCK_SLIDE" val="0"/>
  <p:tag name="ARTICULATE_SLIDE_NAV" val="66"/>
</p:tagLst>
</file>

<file path=ppt/tags/tag102.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03.xml><?xml version="1.0" encoding="utf-8"?>
<p:tagLst xmlns:a="http://schemas.openxmlformats.org/drawingml/2006/main" xmlns:r="http://schemas.openxmlformats.org/officeDocument/2006/relationships" xmlns:p="http://schemas.openxmlformats.org/presentationml/2006/main">
  <p:tag name="AUDIO_ID" val="427"/>
  <p:tag name="ELAPSEDTIME" val="19.6"/>
  <p:tag name="ANNOTATION_COUNT" val="0"/>
  <p:tag name="ARTICULATE_SLIDE_GUID" val="322ac500-b01d-482b-acbf-c746c1b8146c"/>
  <p:tag name="ARTICULATE_SLIDE_PAUSE" val="0"/>
  <p:tag name="ARTICULATE_NAV_LEVEL" val="2"/>
  <p:tag name="ARTICULATE_PLAYLIST_ID" val="-1"/>
  <p:tag name="ARTICULATE_LOCK_SLIDE" val="0"/>
  <p:tag name="ARTICULATE_SLIDE_NAV" val="67"/>
</p:tagLst>
</file>

<file path=ppt/tags/tag104.xml><?xml version="1.0" encoding="utf-8"?>
<p:tagLst xmlns:a="http://schemas.openxmlformats.org/drawingml/2006/main" xmlns:r="http://schemas.openxmlformats.org/officeDocument/2006/relationships" xmlns:p="http://schemas.openxmlformats.org/presentationml/2006/main">
  <p:tag name="AUDIO_ID" val="500"/>
  <p:tag name="ELAPSEDTIME" val="11.2"/>
  <p:tag name="ANNOTATION_COUNT" val="0"/>
  <p:tag name="ARTICULATE_SLIDE_GUID" val="cd4c51ba-95ed-4f98-a0eb-51442ab9a1e3"/>
  <p:tag name="ARTICULATE_SLIDE_PAUSE" val="0"/>
  <p:tag name="ARTICULATE_NAV_LEVEL" val="2"/>
  <p:tag name="ARTICULATE_PLAYLIST_ID" val="-1"/>
  <p:tag name="ARTICULATE_LOCK_SLIDE" val="0"/>
  <p:tag name="ARTICULATE_SLIDE_NAV" val="68"/>
</p:tagLst>
</file>

<file path=ppt/tags/tag105.xml><?xml version="1.0" encoding="utf-8"?>
<p:tagLst xmlns:a="http://schemas.openxmlformats.org/drawingml/2006/main" xmlns:r="http://schemas.openxmlformats.org/officeDocument/2006/relationships" xmlns:p="http://schemas.openxmlformats.org/presentationml/2006/main">
  <p:tag name="AUDIO_ID" val="502"/>
  <p:tag name="ELAPSEDTIME" val="13.3"/>
  <p:tag name="ANNOTATION_TYPE_1" val="0"/>
  <p:tag name="ANNOTATION_START_1" val="3.6"/>
  <p:tag name="ANNOTATION_END_1" val="4.6"/>
  <p:tag name="ANNOTATION_TOP_1" val="249.6"/>
  <p:tag name="ANNOTATION_LEFT_1" val="334.8"/>
  <p:tag name="ANNOTATION_WIDTH_1" val="91.1"/>
  <p:tag name="ANNOTATION_HEIGHT_1" val="90.9"/>
  <p:tag name="ANNOTATION_ANIMATION_1" val="3"/>
  <p:tag name="ANNOTATION_ROTATION_1" val="9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4.6"/>
  <p:tag name="ANNOTATION_END_2" val="5.7"/>
  <p:tag name="ANNOTATION_TOP_2" val="140.0"/>
  <p:tag name="ANNOTATION_LEFT_2" val="404.7"/>
  <p:tag name="ANNOTATION_WIDTH_2" val="91.1"/>
  <p:tag name="ANNOTATION_HEIGHT_2" val="90.9"/>
  <p:tag name="ANNOTATION_ANIMATION_2" val="3"/>
  <p:tag name="ANNOTATION_ROTATION_2" val="9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5.7"/>
  <p:tag name="ANNOTATION_END_3" val="7.4"/>
  <p:tag name="ANNOTATION_TOP_3" val="59.4"/>
  <p:tag name="ANNOTATION_LEFT_3" val="441.7"/>
  <p:tag name="ANNOTATION_WIDTH_3" val="91.1"/>
  <p:tag name="ANNOTATION_HEIGHT_3" val="90.9"/>
  <p:tag name="ANNOTATION_ANIMATION_3" val="3"/>
  <p:tag name="ANNOTATION_ROTATION_3" val="9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7.4"/>
  <p:tag name="ANNOTATION_TOP_4" val="76.9"/>
  <p:tag name="ANNOTATION_LEFT_4" val="240.0"/>
  <p:tag name="ANNOTATION_WIDTH_4" val="91.1"/>
  <p:tag name="ANNOTATION_HEIGHT_4" val="90.9"/>
  <p:tag name="ANNOTATION_ANIMATION_4" val="3"/>
  <p:tag name="ANNOTATION_ROTATION_4" val="9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COUNT" val="4"/>
  <p:tag name="ARTICULATE_SLIDE_GUID" val="08ffbdaa-d8c8-4943-a18f-c6d4cce44159"/>
  <p:tag name="ARTICULATE_SLIDE_PAUSE" val="0"/>
  <p:tag name="ARTICULATE_NAV_LEVEL" val="2"/>
  <p:tag name="ARTICULATE_PLAYLIST_ID" val="-1"/>
  <p:tag name="ARTICULATE_LOCK_SLIDE" val="0"/>
  <p:tag name="ARTICULATE_SLIDE_NAV" val="69"/>
</p:tagLst>
</file>

<file path=ppt/tags/tag106.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ohn\AppData\Local\Temp\articulate\presenter\imgtemp\GXUkLN3C_files\slide0001_image001.emz"/>
</p:tagLst>
</file>

<file path=ppt/tags/tag107.xml><?xml version="1.0" encoding="utf-8"?>
<p:tagLst xmlns:a="http://schemas.openxmlformats.org/drawingml/2006/main" xmlns:r="http://schemas.openxmlformats.org/officeDocument/2006/relationships" xmlns:p="http://schemas.openxmlformats.org/presentationml/2006/main">
  <p:tag name="AUDIO_ID" val="350"/>
  <p:tag name="TIMELINE" val="15.4"/>
  <p:tag name="ELAPSEDTIME" val="21.7"/>
  <p:tag name="ANNOTATION_COUNT" val="0"/>
  <p:tag name="ARTICULATE_SLIDE_GUID" val="333a2a79-57a7-4ace-9e94-687f7b93e4c5"/>
  <p:tag name="ARTICULATE_SLIDE_PAUSE" val="0"/>
  <p:tag name="ARTICULATE_NAV_LEVEL" val="2"/>
  <p:tag name="ARTICULATE_PLAYLIST_ID" val="-1"/>
  <p:tag name="ARTICULATE_LOCK_SLIDE" val="0"/>
  <p:tag name="ARTICULATE_SLIDE_NAV" val="70"/>
</p:tagLst>
</file>

<file path=ppt/tags/tag108.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ohn\AppData\Local\Temp\articulate\presenter\imgtemp\kj2o1mZO_files\slide0001_image001.emz"/>
</p:tagLst>
</file>

<file path=ppt/tags/tag109.xml><?xml version="1.0" encoding="utf-8"?>
<p:tagLst xmlns:a="http://schemas.openxmlformats.org/drawingml/2006/main" xmlns:r="http://schemas.openxmlformats.org/officeDocument/2006/relationships" xmlns:p="http://schemas.openxmlformats.org/presentationml/2006/main">
  <p:tag name="AUDIO_ID" val="429"/>
  <p:tag name="TIMELINE" val="0.6/1.4/14.1/15.4"/>
  <p:tag name="ELAPSEDTIME" val="21.0"/>
  <p:tag name="ANNOTATION_COUNT" val="0"/>
  <p:tag name="ARTICULATE_SLIDE_GUID" val="537e6430-ccfb-4c2f-acd5-f85496bfe381"/>
  <p:tag name="ARTICULATE_SLIDE_PAUSE" val="0"/>
  <p:tag name="ARTICULATE_NAV_LEVEL" val="2"/>
  <p:tag name="ARTICULATE_PLAYLIST_ID" val="-1"/>
  <p:tag name="ARTICULATE_LOCK_SLIDE" val="0"/>
  <p:tag name="ARTICULATE_SLIDE_NAV" val="71"/>
</p:tagLst>
</file>

<file path=ppt/tags/tag11.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10.xml><?xml version="1.0" encoding="utf-8"?>
<p:tagLst xmlns:a="http://schemas.openxmlformats.org/drawingml/2006/main" xmlns:r="http://schemas.openxmlformats.org/officeDocument/2006/relationships" xmlns:p="http://schemas.openxmlformats.org/presentationml/2006/main">
  <p:tag name="AUDIO_ID" val="430"/>
  <p:tag name="ELAPSEDTIME" val="27.7"/>
  <p:tag name="ANNOTATION_COUNT" val="0"/>
  <p:tag name="ARTICULATE_SLIDE_GUID" val="a3b7f7ad-f72a-4b33-81b8-092c0a9f8715"/>
  <p:tag name="ARTICULATE_SLIDE_PAUSE" val="0"/>
  <p:tag name="ARTICULATE_NAV_LEVEL" val="2"/>
  <p:tag name="ARTICULATE_PLAYLIST_ID" val="-1"/>
  <p:tag name="ARTICULATE_LOCK_SLIDE" val="0"/>
  <p:tag name="ARTICULATE_SLIDE_NAV" val="72"/>
</p:tagLst>
</file>

<file path=ppt/tags/tag111.xml><?xml version="1.0" encoding="utf-8"?>
<p:tagLst xmlns:a="http://schemas.openxmlformats.org/drawingml/2006/main" xmlns:r="http://schemas.openxmlformats.org/officeDocument/2006/relationships" xmlns:p="http://schemas.openxmlformats.org/presentationml/2006/main">
  <p:tag name="AUDIO_ID" val="351"/>
  <p:tag name="TIMELINE" val="19.1"/>
  <p:tag name="ELAPSEDTIME" val="26.2"/>
  <p:tag name="ANNOTATION_COUNT" val="0"/>
  <p:tag name="ARTICULATE_SLIDE_GUID" val="1cf9d12c-9f31-492f-91d2-d82b0f0b711a"/>
  <p:tag name="ARTICULATE_SLIDE_PAUSE" val="0"/>
  <p:tag name="ARTICULATE_NAV_LEVEL" val="2"/>
  <p:tag name="ARTICULATE_PLAYLIST_ID" val="-1"/>
  <p:tag name="ARTICULATE_LOCK_SLIDE" val="0"/>
  <p:tag name="ARTICULATE_SLIDE_NAV" val="73"/>
</p:tagLst>
</file>

<file path=ppt/tags/tag112.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ohn\AppData\Local\Temp\articulate\presenter\imgtemp\ZdCbrhZE_files\slide0001_image001.emz"/>
</p:tagLst>
</file>

<file path=ppt/tags/tag113.xml><?xml version="1.0" encoding="utf-8"?>
<p:tagLst xmlns:a="http://schemas.openxmlformats.org/drawingml/2006/main" xmlns:r="http://schemas.openxmlformats.org/officeDocument/2006/relationships" xmlns:p="http://schemas.openxmlformats.org/presentationml/2006/main">
  <p:tag name="AUDIO_ID" val="431"/>
  <p:tag name="TIMELINE" val="25.2"/>
  <p:tag name="ELAPSEDTIME" val="33.7"/>
  <p:tag name="ANNOTATION_TYPE_1" val="0"/>
  <p:tag name="ANNOTATION_START_1" val="30.8"/>
  <p:tag name="ANNOTATION_TOP_1" val="95.7"/>
  <p:tag name="ANNOTATION_LEFT_1" val="190.2"/>
  <p:tag name="ANNOTATION_WIDTH_1" val="91.1"/>
  <p:tag name="ANNOTATION_HEIGHT_1" val="90.9"/>
  <p:tag name="ANNOTATION_ANIMATION_1" val="3"/>
  <p:tag name="ANNOTATION_ROTATION_1" val="9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COUNT" val="1"/>
  <p:tag name="ARTICULATE_SLIDE_GUID" val="18d55910-53e7-4be7-ae96-c604c418b311"/>
  <p:tag name="ARTICULATE_SLIDE_PAUSE" val="0"/>
  <p:tag name="ARTICULATE_NAV_LEVEL" val="2"/>
  <p:tag name="ARTICULATE_PLAYLIST_ID" val="-1"/>
  <p:tag name="ARTICULATE_LOCK_SLIDE" val="0"/>
  <p:tag name="ARTICULATE_SLIDE_NAV" val="74"/>
</p:tagLst>
</file>

<file path=ppt/tags/tag114.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ohn\AppData\Local\Temp\articulate\presenter\imgtemp\xJexl7sW_files\slide0001_image001.emz"/>
</p:tagLst>
</file>

<file path=ppt/tags/tag115.xml><?xml version="1.0" encoding="utf-8"?>
<p:tagLst xmlns:a="http://schemas.openxmlformats.org/drawingml/2006/main" xmlns:r="http://schemas.openxmlformats.org/officeDocument/2006/relationships" xmlns:p="http://schemas.openxmlformats.org/presentationml/2006/main">
  <p:tag name="AUDIO_ID" val="432"/>
  <p:tag name="ELAPSEDTIME" val="10.9"/>
  <p:tag name="ANNOTATION_COUNT" val="0"/>
  <p:tag name="ARTICULATE_SLIDE_GUID" val="dc285727-6f4d-4c14-9b7d-61a49dfa7bf2"/>
  <p:tag name="ARTICULATE_SLIDE_PAUSE" val="0"/>
  <p:tag name="ARTICULATE_NAV_LEVEL" val="2"/>
  <p:tag name="ARTICULATE_PLAYLIST_ID" val="-1"/>
  <p:tag name="ARTICULATE_LOCK_SLIDE" val="0"/>
  <p:tag name="ARTICULATE_SLIDE_NAV" val="75"/>
</p:tagLst>
</file>

<file path=ppt/tags/tag116.xml><?xml version="1.0" encoding="utf-8"?>
<p:tagLst xmlns:a="http://schemas.openxmlformats.org/drawingml/2006/main" xmlns:r="http://schemas.openxmlformats.org/officeDocument/2006/relationships" xmlns:p="http://schemas.openxmlformats.org/presentationml/2006/main">
  <p:tag name="AUDIO_ID" val="503"/>
  <p:tag name="TIMELINE" val="13.7"/>
  <p:tag name="ELAPSEDTIME" val="21.5"/>
  <p:tag name="ANNOTATION_TYPE_1" val="0"/>
  <p:tag name="ANNOTATION_START_1" val="17.0"/>
  <p:tag name="ANNOTATION_TOP_1" val="398.1"/>
  <p:tag name="ANNOTATION_LEFT_1" val="196.9"/>
  <p:tag name="ANNOTATION_WIDTH_1" val="91.1"/>
  <p:tag name="ANNOTATION_HEIGHT_1" val="90.9"/>
  <p:tag name="ANNOTATION_ANIMATION_1" val="3"/>
  <p:tag name="ANNOTATION_ROTATION_1" val="9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COUNT" val="1"/>
  <p:tag name="ARTICULATE_SLIDE_GUID" val="b542563f-34e1-4202-a507-b674de68e263"/>
  <p:tag name="ARTICULATE_SLIDE_PAUSE" val="0"/>
  <p:tag name="ARTICULATE_NAV_LEVEL" val="2"/>
  <p:tag name="ARTICULATE_PLAYLIST_ID" val="-1"/>
  <p:tag name="ARTICULATE_LOCK_SLIDE" val="0"/>
  <p:tag name="ARTICULATE_SLIDE_NAV" val="76"/>
</p:tagLst>
</file>

<file path=ppt/tags/tag117.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18.xml><?xml version="1.0" encoding="utf-8"?>
<p:tagLst xmlns:a="http://schemas.openxmlformats.org/drawingml/2006/main" xmlns:r="http://schemas.openxmlformats.org/officeDocument/2006/relationships" xmlns:p="http://schemas.openxmlformats.org/presentationml/2006/main">
  <p:tag name="AUDIO_ID" val="504"/>
  <p:tag name="ELAPSEDTIME" val="21.6"/>
  <p:tag name="ANNOTATION_COUNT" val="0"/>
  <p:tag name="ARTICULATE_SLIDE_GUID" val="969acc66-a812-4651-8d98-02204c524d42"/>
  <p:tag name="ARTICULATE_SLIDE_PAUSE" val="0"/>
  <p:tag name="ARTICULATE_NAV_LEVEL" val="2"/>
  <p:tag name="ARTICULATE_PLAYLIST_ID" val="-1"/>
  <p:tag name="ARTICULATE_LOCK_SLIDE" val="0"/>
  <p:tag name="ARTICULATE_SLIDE_NAV" val="77"/>
</p:tagLst>
</file>

<file path=ppt/tags/tag119.xml><?xml version="1.0" encoding="utf-8"?>
<p:tagLst xmlns:a="http://schemas.openxmlformats.org/drawingml/2006/main" xmlns:r="http://schemas.openxmlformats.org/officeDocument/2006/relationships" xmlns:p="http://schemas.openxmlformats.org/presentationml/2006/main">
  <p:tag name="AUDIO_ID" val="352"/>
  <p:tag name="TIMELINE" val="1.0/8.9"/>
  <p:tag name="ELAPSEDTIME" val="18.6"/>
  <p:tag name="ANNOTATION_COUNT" val="0"/>
  <p:tag name="ARTICULATE_SLIDE_GUID" val="079b268f-46d6-4b20-83e9-6f0acdfd8e06"/>
  <p:tag name="ARTICULATE_SLIDE_PAUSE" val="0"/>
  <p:tag name="ARTICULATE_NAV_LEVEL" val="2"/>
  <p:tag name="ARTICULATE_PLAYLIST_ID" val="-1"/>
  <p:tag name="ARTICULATE_LOCK_SLIDE" val="0"/>
  <p:tag name="ARTICULATE_SLIDE_NAV" val="78"/>
</p:tagLst>
</file>

<file path=ppt/tags/tag12.xml><?xml version="1.0" encoding="utf-8"?>
<p:tagLst xmlns:a="http://schemas.openxmlformats.org/drawingml/2006/main" xmlns:r="http://schemas.openxmlformats.org/officeDocument/2006/relationships" xmlns:p="http://schemas.openxmlformats.org/presentationml/2006/main">
  <p:tag name="AUDIO_ID" val="326"/>
  <p:tag name="TIMELINE" val="3.1/9.3/15.4/22.3"/>
  <p:tag name="ELAPSEDTIME" val="28.8"/>
  <p:tag name="ANNOTATION_COUNT" val="0"/>
  <p:tag name="ARTICULATE_SLIDE_GUID" val="c4a835fc-8106-4b4b-9580-47eb29276398"/>
  <p:tag name="ARTICULATE_SLIDE_PAUSE" val="0"/>
  <p:tag name="ARTICULATE_NAV_LEVEL" val="2"/>
  <p:tag name="ARTICULATE_PLAYLIST_ID" val="-1"/>
  <p:tag name="ARTICULATE_LOCK_SLIDE" val="0"/>
  <p:tag name="ARTICULATE_SLIDE_NAV" val="3"/>
</p:tagLst>
</file>

<file path=ppt/tags/tag120.xml><?xml version="1.0" encoding="utf-8"?>
<p:tagLst xmlns:a="http://schemas.openxmlformats.org/drawingml/2006/main" xmlns:r="http://schemas.openxmlformats.org/officeDocument/2006/relationships" xmlns:p="http://schemas.openxmlformats.org/presentationml/2006/main">
  <p:tag name="AUDIO_ID" val="329"/>
  <p:tag name="TIMELINE" val="5.9/11.3"/>
  <p:tag name="ELAPSEDTIME" val="19.9"/>
  <p:tag name="ANNOTATION_COUNT" val="0"/>
  <p:tag name="ARTICULATE_SLIDE_GUID" val="5027856f-e1e0-4205-a727-f1f053739185"/>
  <p:tag name="ARTICULATE_SLIDE_PAUSE" val="0"/>
  <p:tag name="ARTICULATE_NAV_LEVEL" val="1"/>
  <p:tag name="ARTICULATE_PLAYLIST_ID" val="-1"/>
  <p:tag name="ARTICULATE_LOCK_SLIDE" val="0"/>
  <p:tag name="ARTICULATE_SLIDE_NAV" val="79"/>
</p:tagLst>
</file>

<file path=ppt/tags/tag121.xml><?xml version="1.0" encoding="utf-8"?>
<p:tagLst xmlns:a="http://schemas.openxmlformats.org/drawingml/2006/main" xmlns:r="http://schemas.openxmlformats.org/officeDocument/2006/relationships" xmlns:p="http://schemas.openxmlformats.org/presentationml/2006/main">
  <p:tag name="AUDIO_ID" val="354"/>
  <p:tag name="TIMELINE" val="26.5"/>
  <p:tag name="ELAPSEDTIME" val="36.2"/>
  <p:tag name="ANNOTATION_COUNT" val="0"/>
  <p:tag name="ARTICULATE_SLIDE_GUID" val="559d8914-d642-4036-a889-fce344e818a0"/>
  <p:tag name="ARTICULATE_SLIDE_PAUSE" val="0"/>
  <p:tag name="ARTICULATE_NAV_LEVEL" val="2"/>
  <p:tag name="ARTICULATE_PLAYLIST_ID" val="-1"/>
  <p:tag name="ARTICULATE_LOCK_SLIDE" val="0"/>
  <p:tag name="ARTICULATE_SLIDE_NAV" val="80"/>
</p:tagLst>
</file>

<file path=ppt/tags/tag122.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ohn\AppData\Local\Temp\articulate\presenter\imgtemp\Zyi1E88M_files\slide0001_image001.emz"/>
</p:tagLst>
</file>

<file path=ppt/tags/tag123.xml><?xml version="1.0" encoding="utf-8"?>
<p:tagLst xmlns:a="http://schemas.openxmlformats.org/drawingml/2006/main" xmlns:r="http://schemas.openxmlformats.org/officeDocument/2006/relationships" xmlns:p="http://schemas.openxmlformats.org/presentationml/2006/main">
  <p:tag name="AUDIO_ID" val="505"/>
  <p:tag name="TIMELINE" val="0.9"/>
  <p:tag name="ELAPSEDTIME" val="13.4"/>
  <p:tag name="ANNOTATION_COUNT" val="0"/>
  <p:tag name="ARTICULATE_SLIDE_GUID" val="c18a350d-4e01-4111-893f-f7beba613e3b"/>
  <p:tag name="ARTICULATE_SLIDE_PAUSE" val="0"/>
  <p:tag name="ARTICULATE_NAV_LEVEL" val="2"/>
  <p:tag name="ARTICULATE_PLAYLIST_ID" val="-1"/>
  <p:tag name="ARTICULATE_LOCK_SLIDE" val="0"/>
  <p:tag name="ARTICULATE_SLIDE_NAV" val="81"/>
</p:tagLst>
</file>

<file path=ppt/tags/tag124.xml><?xml version="1.0" encoding="utf-8"?>
<p:tagLst xmlns:a="http://schemas.openxmlformats.org/drawingml/2006/main" xmlns:r="http://schemas.openxmlformats.org/officeDocument/2006/relationships" xmlns:p="http://schemas.openxmlformats.org/presentationml/2006/main">
  <p:tag name="AUDIO_ID" val="386"/>
  <p:tag name="ELAPSEDTIME" val="19.6"/>
  <p:tag name="ANNOTATION_COUNT" val="0"/>
  <p:tag name="ARTICULATE_SLIDE_GUID" val="70a6e6a1-9f90-4717-bdca-d0b59228b07a"/>
  <p:tag name="ARTICULATE_SLIDE_PAUSE" val="0"/>
  <p:tag name="ARTICULATE_NAV_LEVEL" val="2"/>
  <p:tag name="ARTICULATE_PLAYLIST_ID" val="-1"/>
  <p:tag name="ARTICULATE_LOCK_SLIDE" val="0"/>
  <p:tag name="ARTICULATE_SLIDE_NAV" val="82"/>
</p:tagLst>
</file>

<file path=ppt/tags/tag125.xml><?xml version="1.0" encoding="utf-8"?>
<p:tagLst xmlns:a="http://schemas.openxmlformats.org/drawingml/2006/main" xmlns:r="http://schemas.openxmlformats.org/officeDocument/2006/relationships" xmlns:p="http://schemas.openxmlformats.org/presentationml/2006/main">
  <p:tag name="AUDIO_ID" val="433"/>
  <p:tag name="TIMELINE" val="3.1"/>
  <p:tag name="ELAPSEDTIME" val="40.0"/>
  <p:tag name="ANNOTATION_TYPE_1" val="0"/>
  <p:tag name="ANNOTATION_START_1" val="6.3"/>
  <p:tag name="ANNOTATION_END_1" val="21.6"/>
  <p:tag name="ANNOTATION_TOP_1" val="95.7"/>
  <p:tag name="ANNOTATION_LEFT_1" val="169.5"/>
  <p:tag name="ANNOTATION_WIDTH_1" val="91.1"/>
  <p:tag name="ANNOTATION_HEIGHT_1" val="90.9"/>
  <p:tag name="ANNOTATION_ANIMATION_1" val="3"/>
  <p:tag name="ANNOTATION_ROTATION_1" val="9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21.6"/>
  <p:tag name="ANNOTATION_TOP_2" val="184.8"/>
  <p:tag name="ANNOTATION_LEFT_2" val="376.7"/>
  <p:tag name="ANNOTATION_WIDTH_2" val="91.1"/>
  <p:tag name="ANNOTATION_HEIGHT_2" val="90.9"/>
  <p:tag name="ANNOTATION_ANIMATION_2" val="3"/>
  <p:tag name="ANNOTATION_ROTATION_2" val="9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COUNT" val="2"/>
  <p:tag name="ARTICULATE_SLIDE_GUID" val="7d87ed7c-e0e7-473b-b07a-daf2968efe4d"/>
  <p:tag name="ARTICULATE_SLIDE_PAUSE" val="0"/>
  <p:tag name="ARTICULATE_NAV_LEVEL" val="2"/>
  <p:tag name="ARTICULATE_PLAYLIST_ID" val="-1"/>
  <p:tag name="ARTICULATE_LOCK_SLIDE" val="0"/>
  <p:tag name="ARTICULATE_SLIDE_NAV" val="83"/>
</p:tagLst>
</file>

<file path=ppt/tags/tag126.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27.xml><?xml version="1.0" encoding="utf-8"?>
<p:tagLst xmlns:a="http://schemas.openxmlformats.org/drawingml/2006/main" xmlns:r="http://schemas.openxmlformats.org/officeDocument/2006/relationships" xmlns:p="http://schemas.openxmlformats.org/presentationml/2006/main">
  <p:tag name="AUDIO_ID" val="506"/>
  <p:tag name="TIMELINE" val="1.0/8.5/13.3"/>
  <p:tag name="ELAPSEDTIME" val="20.4"/>
  <p:tag name="ANNOTATION_COUNT" val="0"/>
  <p:tag name="ARTICULATE_SLIDE_GUID" val="e3b8644c-afd7-4bf4-9b13-fc3170bbe6e7"/>
  <p:tag name="ARTICULATE_SLIDE_PAUSE" val="0"/>
  <p:tag name="ARTICULATE_NAV_LEVEL" val="2"/>
  <p:tag name="ARTICULATE_PLAYLIST_ID" val="-1"/>
  <p:tag name="ARTICULATE_LOCK_SLIDE" val="0"/>
  <p:tag name="ARTICULATE_SLIDE_NAV" val="84"/>
</p:tagLst>
</file>

<file path=ppt/tags/tag128.xml><?xml version="1.0" encoding="utf-8"?>
<p:tagLst xmlns:a="http://schemas.openxmlformats.org/drawingml/2006/main" xmlns:r="http://schemas.openxmlformats.org/officeDocument/2006/relationships" xmlns:p="http://schemas.openxmlformats.org/presentationml/2006/main">
  <p:tag name="AUDIO_ID" val="387"/>
  <p:tag name="TIMELINE" val="6.9"/>
  <p:tag name="ELAPSEDTIME" val="47.3"/>
  <p:tag name="ANNOTATION_TYPE_1" val="0"/>
  <p:tag name="ANNOTATION_START_1" val="10.0"/>
  <p:tag name="ANNOTATION_END_1" val="10.8"/>
  <p:tag name="ANNOTATION_TOP_1" val="140.6"/>
  <p:tag name="ANNOTATION_LEFT_1" val="155.5"/>
  <p:tag name="ANNOTATION_WIDTH_1" val="91.1"/>
  <p:tag name="ANNOTATION_HEIGHT_1" val="90.9"/>
  <p:tag name="ANNOTATION_ANIMATION_1" val="3"/>
  <p:tag name="ANNOTATION_ROTATION_1" val="9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0.8"/>
  <p:tag name="ANNOTATION_END_2" val="11.7"/>
  <p:tag name="ANNOTATION_TOP_2" val="156.3"/>
  <p:tag name="ANNOTATION_LEFT_2" val="211.4"/>
  <p:tag name="ANNOTATION_WIDTH_2" val="91.1"/>
  <p:tag name="ANNOTATION_HEIGHT_2" val="90.9"/>
  <p:tag name="ANNOTATION_ANIMATION_2" val="3"/>
  <p:tag name="ANNOTATION_ROTATION_2" val="9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11.7"/>
  <p:tag name="ANNOTATION_END_3" val="21.3"/>
  <p:tag name="ANNOTATION_TOP_3" val="140.6"/>
  <p:tag name="ANNOTATION_LEFT_3" val="158.0"/>
  <p:tag name="ANNOTATION_WIDTH_3" val="91.1"/>
  <p:tag name="ANNOTATION_HEIGHT_3" val="90.9"/>
  <p:tag name="ANNOTATION_ANIMATION_3" val="3"/>
  <p:tag name="ANNOTATION_ROTATION_3" val="9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21.3"/>
  <p:tag name="ANNOTATION_END_4" val="31.8"/>
  <p:tag name="ANNOTATION_TOP_4" val="132.1"/>
  <p:tag name="ANNOTATION_LEFT_4" val="511.6"/>
  <p:tag name="ANNOTATION_WIDTH_4" val="91.1"/>
  <p:tag name="ANNOTATION_HEIGHT_4" val="90.9"/>
  <p:tag name="ANNOTATION_ANIMATION_4" val="3"/>
  <p:tag name="ANNOTATION_ROTATION_4" val="9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31.8"/>
  <p:tag name="ANNOTATION_END_5" val="42.4"/>
  <p:tag name="ANNOTATION_TOP_5" val="334.5"/>
  <p:tag name="ANNOTATION_LEFT_5" val="550.5"/>
  <p:tag name="ANNOTATION_WIDTH_5" val="91.1"/>
  <p:tag name="ANNOTATION_HEIGHT_5" val="90.9"/>
  <p:tag name="ANNOTATION_ANIMATION_5" val="3"/>
  <p:tag name="ANNOTATION_ROTATION_5" val="9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42.4"/>
  <p:tag name="ANNOTATION_END_6" val="44.0"/>
  <p:tag name="ANNOTATION_TOP_6" val="309.6"/>
  <p:tag name="ANNOTATION_LEFT_6" val="483.6"/>
  <p:tag name="ANNOTATION_WIDTH_6" val="91.1"/>
  <p:tag name="ANNOTATION_HEIGHT_6" val="90.9"/>
  <p:tag name="ANNOTATION_ANIMATION_6" val="3"/>
  <p:tag name="ANNOTATION_ROTATION_6" val="9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44.0"/>
  <p:tag name="ANNOTATION_TOP_7" val="248.4"/>
  <p:tag name="ANNOTATION_LEFT_7" val="484.9"/>
  <p:tag name="ANNOTATION_WIDTH_7" val="91.1"/>
  <p:tag name="ANNOTATION_HEIGHT_7" val="90.9"/>
  <p:tag name="ANNOTATION_ANIMATION_7" val="3"/>
  <p:tag name="ANNOTATION_ROTATION_7" val="9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COUNT" val="7"/>
  <p:tag name="ARTICULATE_SLIDE_GUID" val="b146ba0e-209b-44d1-ab73-8598e07e4cc1"/>
  <p:tag name="ARTICULATE_SLIDE_PAUSE" val="0"/>
  <p:tag name="ARTICULATE_NAV_LEVEL" val="2"/>
  <p:tag name="ARTICULATE_PLAYLIST_ID" val="-1"/>
  <p:tag name="ARTICULATE_LOCK_SLIDE" val="0"/>
  <p:tag name="ARTICULATE_SLIDE_NAV" val="85"/>
</p:tagLst>
</file>

<file path=ppt/tags/tag129.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ohn\AppData\Local\Temp\articulate\presenter\imgtemp\tJKqG4Yt_files\slide0001_image001.emz"/>
</p:tagLst>
</file>

<file path=ppt/tags/tag13.xml><?xml version="1.0" encoding="utf-8"?>
<p:tagLst xmlns:a="http://schemas.openxmlformats.org/drawingml/2006/main" xmlns:r="http://schemas.openxmlformats.org/officeDocument/2006/relationships" xmlns:p="http://schemas.openxmlformats.org/presentationml/2006/main">
  <p:tag name="AUDIO_ID" val="338"/>
  <p:tag name="TIMELINE" val="0.6"/>
  <p:tag name="ELAPSEDTIME" val="27.4"/>
  <p:tag name="ANNOTATION_COUNT" val="0"/>
  <p:tag name="ARTICULATE_SLIDE_GUID" val="e884e01c-4d9a-4e16-9349-b5c79efb607a"/>
  <p:tag name="ARTICULATE_SLIDE_PAUSE" val="0"/>
  <p:tag name="ARTICULATE_NAV_LEVEL" val="2"/>
  <p:tag name="ARTICULATE_PLAYLIST_ID" val="-1"/>
  <p:tag name="ARTICULATE_LOCK_SLIDE" val="0"/>
  <p:tag name="ARTICULATE_SLIDE_NAV" val="4"/>
</p:tagLst>
</file>

<file path=ppt/tags/tag130.xml><?xml version="1.0" encoding="utf-8"?>
<p:tagLst xmlns:a="http://schemas.openxmlformats.org/drawingml/2006/main" xmlns:r="http://schemas.openxmlformats.org/officeDocument/2006/relationships" xmlns:p="http://schemas.openxmlformats.org/presentationml/2006/main">
  <p:tag name="AUDIO_ID" val="434"/>
  <p:tag name="TIMELINE" val="1.0"/>
  <p:tag name="ELAPSEDTIME" val="19.9"/>
  <p:tag name="ANNOTATION_COUNT" val="0"/>
  <p:tag name="ARTICULATE_SLIDE_GUID" val="ef988101-7b81-4342-b628-f49731ace52c"/>
  <p:tag name="ARTICULATE_SLIDE_PAUSE" val="0"/>
  <p:tag name="ARTICULATE_NAV_LEVEL" val="2"/>
  <p:tag name="ARTICULATE_PLAYLIST_ID" val="-1"/>
  <p:tag name="ARTICULATE_LOCK_SLIDE" val="0"/>
  <p:tag name="ARTICULATE_SLIDE_NAV" val="86"/>
</p:tagLst>
</file>

<file path=ppt/tags/tag131.xml><?xml version="1.0" encoding="utf-8"?>
<p:tagLst xmlns:a="http://schemas.openxmlformats.org/drawingml/2006/main" xmlns:r="http://schemas.openxmlformats.org/officeDocument/2006/relationships" xmlns:p="http://schemas.openxmlformats.org/presentationml/2006/main">
  <p:tag name="AUDIO_ID" val="435"/>
  <p:tag name="TIMELINE" val="0.8"/>
  <p:tag name="ELAPSEDTIME" val="23.8"/>
  <p:tag name="ANNOTATION_COUNT" val="0"/>
  <p:tag name="ARTICULATE_SLIDE_GUID" val="e5eba775-3828-452e-9806-351a6ba0492b"/>
  <p:tag name="ARTICULATE_SLIDE_PAUSE" val="0"/>
  <p:tag name="ARTICULATE_NAV_LEVEL" val="2"/>
  <p:tag name="ARTICULATE_PLAYLIST_ID" val="-1"/>
  <p:tag name="ARTICULATE_LOCK_SLIDE" val="0"/>
  <p:tag name="ARTICULATE_SLIDE_NAV" val="87"/>
</p:tagLst>
</file>

<file path=ppt/tags/tag132.xml><?xml version="1.0" encoding="utf-8"?>
<p:tagLst xmlns:a="http://schemas.openxmlformats.org/drawingml/2006/main" xmlns:r="http://schemas.openxmlformats.org/officeDocument/2006/relationships" xmlns:p="http://schemas.openxmlformats.org/presentationml/2006/main">
  <p:tag name="AUDIO_ID" val="388"/>
  <p:tag name="TIMELINE" val="10.6"/>
  <p:tag name="ELAPSEDTIME" val="25.7"/>
  <p:tag name="ANNOTATION_TYPE_1" val="0"/>
  <p:tag name="ANNOTATION_START_1" val="12.9"/>
  <p:tag name="ANNOTATION_TOP_1" val="106.0"/>
  <p:tag name="ANNOTATION_LEFT_1" val="389.5"/>
  <p:tag name="ANNOTATION_WIDTH_1" val="91.1"/>
  <p:tag name="ANNOTATION_HEIGHT_1" val="90.9"/>
  <p:tag name="ANNOTATION_ANIMATION_1" val="3"/>
  <p:tag name="ANNOTATION_ROTATION_1" val="9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COUNT" val="1"/>
  <p:tag name="ARTICULATE_SLIDE_GUID" val="940502f9-487e-41bc-9df1-6803412b31e1"/>
  <p:tag name="ARTICULATE_SLIDE_PAUSE" val="0"/>
  <p:tag name="ARTICULATE_NAV_LEVEL" val="2"/>
  <p:tag name="ARTICULATE_PLAYLIST_ID" val="-1"/>
  <p:tag name="ARTICULATE_LOCK_SLIDE" val="0"/>
  <p:tag name="ARTICULATE_SLIDE_NAV" val="88"/>
</p:tagLst>
</file>

<file path=ppt/tags/tag133.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34.xml><?xml version="1.0" encoding="utf-8"?>
<p:tagLst xmlns:a="http://schemas.openxmlformats.org/drawingml/2006/main" xmlns:r="http://schemas.openxmlformats.org/officeDocument/2006/relationships" xmlns:p="http://schemas.openxmlformats.org/presentationml/2006/main">
  <p:tag name="AUDIO_ID" val="507"/>
  <p:tag name="TIMELINE" val="0.8"/>
  <p:tag name="ELAPSEDTIME" val="26.4"/>
  <p:tag name="ANNOTATION_TYPE_1" val="0"/>
  <p:tag name="ANNOTATION_START_1" val="3.3"/>
  <p:tag name="ANNOTATION_END_1" val="12.0"/>
  <p:tag name="ANNOTATION_TOP_1" val="146.0"/>
  <p:tag name="ANNOTATION_LEFT_1" val="199.3"/>
  <p:tag name="ANNOTATION_WIDTH_1" val="91.1"/>
  <p:tag name="ANNOTATION_HEIGHT_1" val="90.9"/>
  <p:tag name="ANNOTATION_ANIMATION_1" val="3"/>
  <p:tag name="ANNOTATION_ROTATION_1" val="9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2.0"/>
  <p:tag name="ANNOTATION_END_2" val="22.1"/>
  <p:tag name="ANNOTATION_TOP_2" val="316.9"/>
  <p:tag name="ANNOTATION_LEFT_2" val="460.6"/>
  <p:tag name="ANNOTATION_WIDTH_2" val="91.1"/>
  <p:tag name="ANNOTATION_HEIGHT_2" val="90.9"/>
  <p:tag name="ANNOTATION_ANIMATION_2" val="3"/>
  <p:tag name="ANNOTATION_ROTATION_2" val="9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22.1"/>
  <p:tag name="ANNOTATION_END_3" val="23.7"/>
  <p:tag name="ANNOTATION_TOP_3" val="318.1"/>
  <p:tag name="ANNOTATION_LEFT_3" val="359.7"/>
  <p:tag name="ANNOTATION_WIDTH_3" val="91.1"/>
  <p:tag name="ANNOTATION_HEIGHT_3" val="90.9"/>
  <p:tag name="ANNOTATION_ANIMATION_3" val="3"/>
  <p:tag name="ANNOTATION_ROTATION_3" val="9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23.7"/>
  <p:tag name="ANNOTATION_TOP_4" val="259.9"/>
  <p:tag name="ANNOTATION_LEFT_4" val="354.8"/>
  <p:tag name="ANNOTATION_WIDTH_4" val="91.1"/>
  <p:tag name="ANNOTATION_HEIGHT_4" val="90.9"/>
  <p:tag name="ANNOTATION_ANIMATION_4" val="3"/>
  <p:tag name="ANNOTATION_ROTATION_4" val="9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COUNT" val="4"/>
  <p:tag name="ARTICULATE_SLIDE_GUID" val="71746337-01bb-4a4b-9bc9-c8a69bd7cf61"/>
  <p:tag name="ARTICULATE_SLIDE_PAUSE" val="0"/>
  <p:tag name="ARTICULATE_NAV_LEVEL" val="2"/>
  <p:tag name="ARTICULATE_PLAYLIST_ID" val="-1"/>
  <p:tag name="ARTICULATE_LOCK_SLIDE" val="0"/>
  <p:tag name="ARTICULATE_SLIDE_NAV" val="89"/>
</p:tagLst>
</file>

<file path=ppt/tags/tag135.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36.xml><?xml version="1.0" encoding="utf-8"?>
<p:tagLst xmlns:a="http://schemas.openxmlformats.org/drawingml/2006/main" xmlns:r="http://schemas.openxmlformats.org/officeDocument/2006/relationships" xmlns:p="http://schemas.openxmlformats.org/presentationml/2006/main">
  <p:tag name="AUDIO_ID" val="436"/>
  <p:tag name="TIMELINE" val="0.9/1.6"/>
  <p:tag name="ELAPSEDTIME" val="8.1"/>
  <p:tag name="ANNOTATION_COUNT" val="0"/>
  <p:tag name="ARTICULATE_SLIDE_GUID" val="7dc7e95c-f171-44ab-b2dc-d37ac7a8339a"/>
  <p:tag name="ARTICULATE_SLIDE_PAUSE" val="0"/>
  <p:tag name="ARTICULATE_NAV_LEVEL" val="2"/>
  <p:tag name="ARTICULATE_PLAYLIST_ID" val="-1"/>
  <p:tag name="ARTICULATE_LOCK_SLIDE" val="0"/>
  <p:tag name="ARTICULATE_SLIDE_NAV" val="90"/>
</p:tagLst>
</file>

<file path=ppt/tags/tag137.xml><?xml version="1.0" encoding="utf-8"?>
<p:tagLst xmlns:a="http://schemas.openxmlformats.org/drawingml/2006/main" xmlns:r="http://schemas.openxmlformats.org/officeDocument/2006/relationships" xmlns:p="http://schemas.openxmlformats.org/presentationml/2006/main">
  <p:tag name="AUDIO_ID" val="509"/>
  <p:tag name="TIMELINE" val="0.8/1.4/7.8"/>
  <p:tag name="ELAPSEDTIME" val="19.1"/>
  <p:tag name="ANNOTATION_COUNT" val="0"/>
  <p:tag name="ARTICULATE_SLIDE_GUID" val="82d12a59-ce8b-48d8-841f-0d50a583674e"/>
  <p:tag name="ARTICULATE_SLIDE_PAUSE" val="0"/>
  <p:tag name="ARTICULATE_NAV_LEVEL" val="2"/>
  <p:tag name="ARTICULATE_PLAYLIST_ID" val="-1"/>
  <p:tag name="ARTICULATE_LOCK_SLIDE" val="0"/>
  <p:tag name="ARTICULATE_SLIDE_NAV" val="91"/>
</p:tagLst>
</file>

<file path=ppt/tags/tag138.xml><?xml version="1.0" encoding="utf-8"?>
<p:tagLst xmlns:a="http://schemas.openxmlformats.org/drawingml/2006/main" xmlns:r="http://schemas.openxmlformats.org/officeDocument/2006/relationships" xmlns:p="http://schemas.openxmlformats.org/presentationml/2006/main">
  <p:tag name="AUDIO_ID" val="437"/>
  <p:tag name="TIMELINE" val="7.6/11.5/19.4"/>
  <p:tag name="ELAPSEDTIME" val="27.7"/>
  <p:tag name="ANNOTATION_COUNT" val="0"/>
  <p:tag name="ARTICULATE_SLIDE_GUID" val="02b692bb-96a9-4b24-bf28-4d72899f7e5b"/>
  <p:tag name="ARTICULATE_SLIDE_PAUSE" val="0"/>
  <p:tag name="ARTICULATE_NAV_LEVEL" val="2"/>
  <p:tag name="ARTICULATE_PLAYLIST_ID" val="-1"/>
  <p:tag name="ARTICULATE_LOCK_SLIDE" val="0"/>
  <p:tag name="ARTICULATE_SLIDE_NAV" val="92"/>
</p:tagLst>
</file>

<file path=ppt/tags/tag139.xml><?xml version="1.0" encoding="utf-8"?>
<p:tagLst xmlns:a="http://schemas.openxmlformats.org/drawingml/2006/main" xmlns:r="http://schemas.openxmlformats.org/officeDocument/2006/relationships" xmlns:p="http://schemas.openxmlformats.org/presentationml/2006/main">
  <p:tag name="AUDIO_ID" val="510"/>
  <p:tag name="TIMELINE" val="20.6"/>
  <p:tag name="ELAPSEDTIME" val="28.3"/>
  <p:tag name="ANNOTATION_COUNT" val="0"/>
  <p:tag name="ARTICULATE_SLIDE_GUID" val="f77fe42c-82e5-437d-b323-f31e00ee1a2a"/>
  <p:tag name="ARTICULATE_SLIDE_PAUSE" val="0"/>
  <p:tag name="ARTICULATE_NAV_LEVEL" val="2"/>
  <p:tag name="ARTICULATE_PLAYLIST_ID" val="-1"/>
  <p:tag name="ARTICULATE_LOCK_SLIDE" val="0"/>
  <p:tag name="ARTICULATE_SLIDE_NAV" val="93"/>
</p:tagLst>
</file>

<file path=ppt/tags/tag14.xml><?xml version="1.0" encoding="utf-8"?>
<p:tagLst xmlns:a="http://schemas.openxmlformats.org/drawingml/2006/main" xmlns:r="http://schemas.openxmlformats.org/officeDocument/2006/relationships" xmlns:p="http://schemas.openxmlformats.org/presentationml/2006/main">
  <p:tag name="AUDIO_ID" val="339"/>
  <p:tag name="TIMELINE" val="0.7"/>
  <p:tag name="ELAPSEDTIME" val="15.7"/>
  <p:tag name="ANNOTATION_COUNT" val="0"/>
  <p:tag name="ARTICULATE_SLIDE_GUID" val="e29c3132-cc12-4d4e-a6e1-4cca16d5558c"/>
  <p:tag name="ARTICULATE_SLIDE_PAUSE" val="0"/>
  <p:tag name="ARTICULATE_NAV_LEVEL" val="2"/>
  <p:tag name="ARTICULATE_PLAYLIST_ID" val="-1"/>
  <p:tag name="ARTICULATE_LOCK_SLIDE" val="0"/>
  <p:tag name="ARTICULATE_SLIDE_NAV" val="5"/>
</p:tagLst>
</file>

<file path=ppt/tags/tag140.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41.xml><?xml version="1.0" encoding="utf-8"?>
<p:tagLst xmlns:a="http://schemas.openxmlformats.org/drawingml/2006/main" xmlns:r="http://schemas.openxmlformats.org/officeDocument/2006/relationships" xmlns:p="http://schemas.openxmlformats.org/presentationml/2006/main">
  <p:tag name="AUDIO_ID" val="438"/>
  <p:tag name="ELAPSEDTIME" val="13.0"/>
  <p:tag name="ANNOTATION_COUNT" val="0"/>
  <p:tag name="ARTICULATE_SLIDE_GUID" val="56facf67-6d88-4bb1-bc38-0daeb64246d8"/>
  <p:tag name="ARTICULATE_SLIDE_PAUSE" val="0"/>
  <p:tag name="ARTICULATE_NAV_LEVEL" val="2"/>
  <p:tag name="ARTICULATE_PLAYLIST_ID" val="-1"/>
  <p:tag name="ARTICULATE_LOCK_SLIDE" val="0"/>
  <p:tag name="ARTICULATE_SLIDE_NAV" val="94"/>
</p:tagLst>
</file>

<file path=ppt/tags/tag142.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43.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ohn\AppData\Local\Temp\articulate\presenter\imgtemp\3myj6yaZ_files\slide0001_image001.emz"/>
</p:tagLst>
</file>

<file path=ppt/tags/tag144.xml><?xml version="1.0" encoding="utf-8"?>
<p:tagLst xmlns:a="http://schemas.openxmlformats.org/drawingml/2006/main" xmlns:r="http://schemas.openxmlformats.org/officeDocument/2006/relationships" xmlns:p="http://schemas.openxmlformats.org/presentationml/2006/main">
  <p:tag name="AUDIO_ID" val="355"/>
  <p:tag name="TIMELINE" val="0.9/10.7/16.5"/>
  <p:tag name="ELAPSEDTIME" val="28.9"/>
  <p:tag name="ANNOTATION_COUNT" val="0"/>
  <p:tag name="ARTICULATE_SLIDE_GUID" val="50d6d864-bde1-44ab-b052-114ac96adca7"/>
  <p:tag name="ARTICULATE_SLIDE_PAUSE" val="0"/>
  <p:tag name="ARTICULATE_NAV_LEVEL" val="2"/>
  <p:tag name="ARTICULATE_PLAYLIST_ID" val="-1"/>
  <p:tag name="ARTICULATE_LOCK_SLIDE" val="0"/>
  <p:tag name="ARTICULATE_SLIDE_NAV" val="95"/>
</p:tagLst>
</file>

<file path=ppt/tags/tag145.xml><?xml version="1.0" encoding="utf-8"?>
<p:tagLst xmlns:a="http://schemas.openxmlformats.org/drawingml/2006/main" xmlns:r="http://schemas.openxmlformats.org/officeDocument/2006/relationships" xmlns:p="http://schemas.openxmlformats.org/presentationml/2006/main">
  <p:tag name="AUDIO_ID" val="439"/>
  <p:tag name="TIMELINE" val="0.8/8.2/14.9"/>
  <p:tag name="ELAPSEDTIME" val="28.6"/>
  <p:tag name="ANNOTATION_COUNT" val="0"/>
  <p:tag name="ARTICULATE_SLIDE_GUID" val="2e2ac85b-cb4c-4771-a647-b801322b6132"/>
  <p:tag name="ARTICULATE_SLIDE_PAUSE" val="0"/>
  <p:tag name="ARTICULATE_NAV_LEVEL" val="2"/>
  <p:tag name="ARTICULATE_PLAYLIST_ID" val="-1"/>
  <p:tag name="ARTICULATE_LOCK_SLIDE" val="0"/>
  <p:tag name="ARTICULATE_SLIDE_NAV" val="96"/>
</p:tagLst>
</file>

<file path=ppt/tags/tag146.xml><?xml version="1.0" encoding="utf-8"?>
<p:tagLst xmlns:a="http://schemas.openxmlformats.org/drawingml/2006/main" xmlns:r="http://schemas.openxmlformats.org/officeDocument/2006/relationships" xmlns:p="http://schemas.openxmlformats.org/presentationml/2006/main">
  <p:tag name="AUDIO_ID" val="440"/>
  <p:tag name="TIMELINE" val="0.8/8.4"/>
  <p:tag name="ELAPSEDTIME" val="18.8"/>
  <p:tag name="ANNOTATION_COUNT" val="0"/>
  <p:tag name="ARTICULATE_SLIDE_GUID" val="16fcad88-05b9-40e7-802e-4bb9de9ff177"/>
  <p:tag name="ARTICULATE_SLIDE_PAUSE" val="0"/>
  <p:tag name="ARTICULATE_NAV_LEVEL" val="2"/>
  <p:tag name="ARTICULATE_PLAYLIST_ID" val="-1"/>
  <p:tag name="ARTICULATE_LOCK_SLIDE" val="0"/>
  <p:tag name="ARTICULATE_SLIDE_NAV" val="97"/>
</p:tagLst>
</file>

<file path=ppt/tags/tag147.xml><?xml version="1.0" encoding="utf-8"?>
<p:tagLst xmlns:a="http://schemas.openxmlformats.org/drawingml/2006/main" xmlns:r="http://schemas.openxmlformats.org/officeDocument/2006/relationships" xmlns:p="http://schemas.openxmlformats.org/presentationml/2006/main">
  <p:tag name="AUDIO_ID" val="356"/>
  <p:tag name="ELAPSEDTIME" val="8.5"/>
  <p:tag name="ANNOTATION_COUNT" val="0"/>
  <p:tag name="ARTICULATE_SLIDE_GUID" val="443abd32-e70b-4c05-abf3-200bc1f51772"/>
  <p:tag name="ARTICULATE_SLIDE_PAUSE" val="0"/>
  <p:tag name="ARTICULATE_NAV_LEVEL" val="2"/>
  <p:tag name="ARTICULATE_PLAYLIST_ID" val="-1"/>
  <p:tag name="ARTICULATE_LOCK_SLIDE" val="0"/>
  <p:tag name="ARTICULATE_SLIDE_NAV" val="98"/>
</p:tagLst>
</file>

<file path=ppt/tags/tag148.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ohn\AppData\Local\Temp\articulate\presenter\imgtemp\ds7yLJPa_files\slide0001_image001.emz"/>
</p:tagLst>
</file>

<file path=ppt/tags/tag149.xml><?xml version="1.0" encoding="utf-8"?>
<p:tagLst xmlns:a="http://schemas.openxmlformats.org/drawingml/2006/main" xmlns:r="http://schemas.openxmlformats.org/officeDocument/2006/relationships" xmlns:p="http://schemas.openxmlformats.org/presentationml/2006/main">
  <p:tag name="AUDIO_ID" val="441"/>
  <p:tag name="TIMELINE" val="1.0/8.5/17.0"/>
  <p:tag name="ELAPSEDTIME" val="27.3"/>
  <p:tag name="ANNOTATION_COUNT" val="0"/>
  <p:tag name="ARTICULATE_SLIDE_GUID" val="bacb6430-a345-4d49-99e4-3a643507fdfb"/>
  <p:tag name="ARTICULATE_SLIDE_PAUSE" val="0"/>
  <p:tag name="ARTICULATE_NAV_LEVEL" val="2"/>
  <p:tag name="ARTICULATE_PLAYLIST_ID" val="-1"/>
  <p:tag name="ARTICULATE_LOCK_SLIDE" val="0"/>
  <p:tag name="ARTICULATE_SLIDE_NAV" val="99"/>
</p:tagLst>
</file>

<file path=ppt/tags/tag15.xml><?xml version="1.0" encoding="utf-8"?>
<p:tagLst xmlns:a="http://schemas.openxmlformats.org/drawingml/2006/main" xmlns:r="http://schemas.openxmlformats.org/officeDocument/2006/relationships" xmlns:p="http://schemas.openxmlformats.org/presentationml/2006/main">
  <p:tag name="AUDIO_ID" val="340"/>
  <p:tag name="TIMELINE" val="0.7/9.2"/>
  <p:tag name="ELAPSEDTIME" val="18.4"/>
  <p:tag name="ANNOTATION_COUNT" val="0"/>
  <p:tag name="ARTICULATE_SLIDE_GUID" val="4713624b-2bd0-4cd2-ac83-3a7bad09b54b"/>
  <p:tag name="ARTICULATE_SLIDE_PAUSE" val="0"/>
  <p:tag name="ARTICULATE_NAV_LEVEL" val="2"/>
  <p:tag name="ARTICULATE_PLAYLIST_ID" val="-1"/>
  <p:tag name="ARTICULATE_LOCK_SLIDE" val="0"/>
  <p:tag name="ARTICULATE_SLIDE_NAV" val="6"/>
</p:tagLst>
</file>

<file path=ppt/tags/tag150.xml><?xml version="1.0" encoding="utf-8"?>
<p:tagLst xmlns:a="http://schemas.openxmlformats.org/drawingml/2006/main" xmlns:r="http://schemas.openxmlformats.org/officeDocument/2006/relationships" xmlns:p="http://schemas.openxmlformats.org/presentationml/2006/main">
  <p:tag name="AUDIO_ID" val="442"/>
  <p:tag name="TIMELINE" val="0.9/9.1/16.9"/>
  <p:tag name="ELAPSEDTIME" val="25.0"/>
  <p:tag name="ANNOTATION_COUNT" val="0"/>
  <p:tag name="ARTICULATE_SLIDE_GUID" val="ba4f648c-011d-47f9-90b1-b6c93f203d6e"/>
  <p:tag name="ARTICULATE_SLIDE_PAUSE" val="0"/>
  <p:tag name="ARTICULATE_NAV_LEVEL" val="2"/>
  <p:tag name="ARTICULATE_PLAYLIST_ID" val="-1"/>
  <p:tag name="ARTICULATE_LOCK_SLIDE" val="0"/>
  <p:tag name="ARTICULATE_SLIDE_NAV" val="100"/>
</p:tagLst>
</file>

<file path=ppt/tags/tag151.xml><?xml version="1.0" encoding="utf-8"?>
<p:tagLst xmlns:a="http://schemas.openxmlformats.org/drawingml/2006/main" xmlns:r="http://schemas.openxmlformats.org/officeDocument/2006/relationships" xmlns:p="http://schemas.openxmlformats.org/presentationml/2006/main">
  <p:tag name="AUDIO_ID" val="443"/>
  <p:tag name="TIMELINE" val="0.9/6.2"/>
  <p:tag name="ELAPSEDTIME" val="24.5"/>
  <p:tag name="ANNOTATION_COUNT" val="0"/>
  <p:tag name="ARTICULATE_SLIDE_GUID" val="3696b0f1-7e44-48d1-929b-eaf03173cfd6"/>
  <p:tag name="ARTICULATE_SLIDE_PAUSE" val="0"/>
  <p:tag name="ARTICULATE_NAV_LEVEL" val="2"/>
  <p:tag name="ARTICULATE_PLAYLIST_ID" val="-1"/>
  <p:tag name="ARTICULATE_LOCK_SLIDE" val="0"/>
  <p:tag name="ARTICULATE_SLIDE_NAV" val="101"/>
</p:tagLst>
</file>

<file path=ppt/tags/tag152.xml><?xml version="1.0" encoding="utf-8"?>
<p:tagLst xmlns:a="http://schemas.openxmlformats.org/drawingml/2006/main" xmlns:r="http://schemas.openxmlformats.org/officeDocument/2006/relationships" xmlns:p="http://schemas.openxmlformats.org/presentationml/2006/main">
  <p:tag name="AUDIO_ID" val="444"/>
  <p:tag name="TIMELINE" val="0.8"/>
  <p:tag name="ELAPSEDTIME" val="11.7"/>
  <p:tag name="ANNOTATION_COUNT" val="0"/>
  <p:tag name="ARTICULATE_SLIDE_GUID" val="2c586530-666e-43c6-a7a2-053a60e95884"/>
  <p:tag name="ARTICULATE_SLIDE_PAUSE" val="0"/>
  <p:tag name="ARTICULATE_NAV_LEVEL" val="2"/>
  <p:tag name="ARTICULATE_PLAYLIST_ID" val="-1"/>
  <p:tag name="ARTICULATE_LOCK_SLIDE" val="0"/>
  <p:tag name="ARTICULATE_SLIDE_NAV" val="102"/>
</p:tagLst>
</file>

<file path=ppt/tags/tag153.xml><?xml version="1.0" encoding="utf-8"?>
<p:tagLst xmlns:a="http://schemas.openxmlformats.org/drawingml/2006/main" xmlns:r="http://schemas.openxmlformats.org/officeDocument/2006/relationships" xmlns:p="http://schemas.openxmlformats.org/presentationml/2006/main">
  <p:tag name="AUDIO_ID" val="511"/>
  <p:tag name="TIMELINE" val="0.8/8.7"/>
  <p:tag name="ELAPSEDTIME" val="19.0"/>
  <p:tag name="ANNOTATION_COUNT" val="0"/>
  <p:tag name="ARTICULATE_SLIDE_GUID" val="67d874f5-030f-48bf-a081-943e155d85fe"/>
  <p:tag name="ARTICULATE_SLIDE_PAUSE" val="0"/>
  <p:tag name="ARTICULATE_NAV_LEVEL" val="2"/>
  <p:tag name="ARTICULATE_PLAYLIST_ID" val="-1"/>
  <p:tag name="ARTICULATE_LOCK_SLIDE" val="0"/>
  <p:tag name="ARTICULATE_SLIDE_NAV" val="103"/>
</p:tagLst>
</file>

<file path=ppt/tags/tag154.xml><?xml version="1.0" encoding="utf-8"?>
<p:tagLst xmlns:a="http://schemas.openxmlformats.org/drawingml/2006/main" xmlns:r="http://schemas.openxmlformats.org/officeDocument/2006/relationships" xmlns:p="http://schemas.openxmlformats.org/presentationml/2006/main">
  <p:tag name="AUDIO_ID" val="330"/>
  <p:tag name="ELAPSEDTIME" val="15.4"/>
  <p:tag name="ANNOTATION_COUNT" val="0"/>
  <p:tag name="ARTICULATE_SLIDE_GUID" val="6e654de8-f963-4a18-8c2e-3b7e8bfe4d46"/>
  <p:tag name="ARTICULATE_SLIDE_PAUSE" val="0"/>
  <p:tag name="ARTICULATE_NAV_LEVEL" val="1"/>
  <p:tag name="ARTICULATE_PLAYLIST_ID" val="-1"/>
  <p:tag name="ARTICULATE_LOCK_SLIDE" val="0"/>
  <p:tag name="ARTICULATE_SLIDE_NAV" val="104"/>
</p:tagLst>
</file>

<file path=ppt/tags/tag155.xml><?xml version="1.0" encoding="utf-8"?>
<p:tagLst xmlns:a="http://schemas.openxmlformats.org/drawingml/2006/main" xmlns:r="http://schemas.openxmlformats.org/officeDocument/2006/relationships" xmlns:p="http://schemas.openxmlformats.org/presentationml/2006/main">
  <p:tag name="AUDIO_ID" val="357"/>
  <p:tag name="TIMELINE" val="1.0/10.5"/>
  <p:tag name="ELAPSEDTIME" val="22.7"/>
  <p:tag name="ANNOTATION_COUNT" val="0"/>
  <p:tag name="ARTICULATE_SLIDE_GUID" val="e76fd408-82dc-41bd-a681-859ffcb80a9f"/>
  <p:tag name="ARTICULATE_SLIDE_PAUSE" val="0"/>
  <p:tag name="ARTICULATE_NAV_LEVEL" val="2"/>
  <p:tag name="ARTICULATE_PLAYLIST_ID" val="-1"/>
  <p:tag name="ARTICULATE_LOCK_SLIDE" val="0"/>
  <p:tag name="ARTICULATE_SLIDE_NAV" val="105"/>
</p:tagLst>
</file>

<file path=ppt/tags/tag156.xml><?xml version="1.0" encoding="utf-8"?>
<p:tagLst xmlns:a="http://schemas.openxmlformats.org/drawingml/2006/main" xmlns:r="http://schemas.openxmlformats.org/officeDocument/2006/relationships" xmlns:p="http://schemas.openxmlformats.org/presentationml/2006/main">
  <p:tag name="AUDIO_ID" val="358"/>
  <p:tag name="ELAPSEDTIME" val="8.9"/>
  <p:tag name="ANNOTATION_COUNT" val="0"/>
  <p:tag name="ARTICULATE_SLIDE_GUID" val="0b83e1cc-aca8-4f29-86e0-0ddbec12580e"/>
  <p:tag name="ARTICULATE_SLIDE_PAUSE" val="0"/>
  <p:tag name="ARTICULATE_NAV_LEVEL" val="2"/>
  <p:tag name="ARTICULATE_PLAYLIST_ID" val="-1"/>
  <p:tag name="ARTICULATE_LOCK_SLIDE" val="0"/>
  <p:tag name="ARTICULATE_SLIDE_NAV" val="106"/>
</p:tagLst>
</file>

<file path=ppt/tags/tag157.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58.xml><?xml version="1.0" encoding="utf-8"?>
<p:tagLst xmlns:a="http://schemas.openxmlformats.org/drawingml/2006/main" xmlns:r="http://schemas.openxmlformats.org/officeDocument/2006/relationships" xmlns:p="http://schemas.openxmlformats.org/presentationml/2006/main">
  <p:tag name="AUDIO_ID" val="445"/>
  <p:tag name="TIMELINE" val="0.9/9.2/19.5"/>
  <p:tag name="ELAPSEDTIME" val="29.3"/>
  <p:tag name="ANNOTATION_COUNT" val="0"/>
  <p:tag name="ARTICULATE_SLIDE_GUID" val="fb95e011-de9a-426c-b069-c937bc732509"/>
  <p:tag name="ARTICULATE_SLIDE_PAUSE" val="0"/>
  <p:tag name="ARTICULATE_NAV_LEVEL" val="2"/>
  <p:tag name="ARTICULATE_PLAYLIST_ID" val="-1"/>
  <p:tag name="ARTICULATE_LOCK_SLIDE" val="0"/>
  <p:tag name="ARTICULATE_SLIDE_NAV" val="107"/>
</p:tagLst>
</file>

<file path=ppt/tags/tag159.xml><?xml version="1.0" encoding="utf-8"?>
<p:tagLst xmlns:a="http://schemas.openxmlformats.org/drawingml/2006/main" xmlns:r="http://schemas.openxmlformats.org/officeDocument/2006/relationships" xmlns:p="http://schemas.openxmlformats.org/presentationml/2006/main">
  <p:tag name="AUDIO_ID" val="446"/>
  <p:tag name="TIMELINE" val="0.7/8.2/24.6"/>
  <p:tag name="ELAPSEDTIME" val="33.9"/>
  <p:tag name="ANNOTATION_COUNT" val="0"/>
  <p:tag name="ARTICULATE_SLIDE_GUID" val="6b487378-374f-457e-8c1c-23e9c08b7547"/>
  <p:tag name="ARTICULATE_SLIDE_PAUSE" val="0"/>
  <p:tag name="ARTICULATE_NAV_LEVEL" val="2"/>
  <p:tag name="ARTICULATE_PLAYLIST_ID" val="-1"/>
  <p:tag name="ARTICULATE_LOCK_SLIDE" val="0"/>
  <p:tag name="ARTICULATE_SLIDE_NAV" val="108"/>
</p:tagLst>
</file>

<file path=ppt/tags/tag16.xml><?xml version="1.0" encoding="utf-8"?>
<p:tagLst xmlns:a="http://schemas.openxmlformats.org/drawingml/2006/main" xmlns:r="http://schemas.openxmlformats.org/officeDocument/2006/relationships" xmlns:p="http://schemas.openxmlformats.org/presentationml/2006/main">
  <p:tag name="AUDIO_ID" val="341"/>
  <p:tag name="TIMELINE" val="6.3"/>
  <p:tag name="ELAPSEDTIME" val="23.5"/>
  <p:tag name="ANNOTATION_COUNT" val="0"/>
  <p:tag name="ARTICULATE_SLIDE_GUID" val="8ace1faf-0697-42a1-a15e-2fc7138e2dae"/>
  <p:tag name="ARTICULATE_SLIDE_PAUSE" val="0"/>
  <p:tag name="ARTICULATE_NAV_LEVEL" val="2"/>
  <p:tag name="ARTICULATE_PLAYLIST_ID" val="-1"/>
  <p:tag name="ARTICULATE_LOCK_SLIDE" val="0"/>
  <p:tag name="ARTICULATE_SLIDE_NAV" val="7"/>
</p:tagLst>
</file>

<file path=ppt/tags/tag160.xml><?xml version="1.0" encoding="utf-8"?>
<p:tagLst xmlns:a="http://schemas.openxmlformats.org/drawingml/2006/main" xmlns:r="http://schemas.openxmlformats.org/officeDocument/2006/relationships" xmlns:p="http://schemas.openxmlformats.org/presentationml/2006/main">
  <p:tag name="AUDIO_ID" val="447"/>
  <p:tag name="TIMELINE" val="0.8/9.1/18.0"/>
  <p:tag name="ELAPSEDTIME" val="34.0"/>
  <p:tag name="ANNOTATION_COUNT" val="0"/>
  <p:tag name="ARTICULATE_SLIDE_GUID" val="27c15387-e306-48b9-bf66-99abd8225188"/>
  <p:tag name="ARTICULATE_SLIDE_PAUSE" val="0"/>
  <p:tag name="ARTICULATE_NAV_LEVEL" val="2"/>
  <p:tag name="ARTICULATE_PLAYLIST_ID" val="-1"/>
  <p:tag name="ARTICULATE_LOCK_SLIDE" val="0"/>
  <p:tag name="ARTICULATE_SLIDE_NAV" val="109"/>
</p:tagLst>
</file>

<file path=ppt/tags/tag161.xml><?xml version="1.0" encoding="utf-8"?>
<p:tagLst xmlns:a="http://schemas.openxmlformats.org/drawingml/2006/main" xmlns:r="http://schemas.openxmlformats.org/officeDocument/2006/relationships" xmlns:p="http://schemas.openxmlformats.org/presentationml/2006/main">
  <p:tag name="AUDIO_ID" val="448"/>
  <p:tag name="TIMELINE" val="0.8/7.3/14.8"/>
  <p:tag name="ELAPSEDTIME" val="28.4"/>
  <p:tag name="ANNOTATION_COUNT" val="0"/>
  <p:tag name="ARTICULATE_SLIDE_GUID" val="2e5bab05-c911-4b4e-9a62-a0322c0a8951"/>
  <p:tag name="ARTICULATE_SLIDE_PAUSE" val="0"/>
  <p:tag name="ARTICULATE_NAV_LEVEL" val="2"/>
  <p:tag name="ARTICULATE_PLAYLIST_ID" val="-1"/>
  <p:tag name="ARTICULATE_LOCK_SLIDE" val="0"/>
  <p:tag name="ARTICULATE_SLIDE_NAV" val="110"/>
</p:tagLst>
</file>

<file path=ppt/tags/tag162.xml><?xml version="1.0" encoding="utf-8"?>
<p:tagLst xmlns:a="http://schemas.openxmlformats.org/drawingml/2006/main" xmlns:r="http://schemas.openxmlformats.org/officeDocument/2006/relationships" xmlns:p="http://schemas.openxmlformats.org/presentationml/2006/main">
  <p:tag name="AUDIO_ID" val="389"/>
  <p:tag name="TIMELINE" val="0.9/9.7/21.0"/>
  <p:tag name="ELAPSEDTIME" val="28.2"/>
  <p:tag name="ANNOTATION_COUNT" val="0"/>
  <p:tag name="ARTICULATE_SLIDE_GUID" val="21ccfe96-9089-4c8b-bf14-e92c78de8275"/>
  <p:tag name="ARTICULATE_SLIDE_PAUSE" val="0"/>
  <p:tag name="ARTICULATE_NAV_LEVEL" val="2"/>
  <p:tag name="ARTICULATE_PLAYLIST_ID" val="-1"/>
  <p:tag name="ARTICULATE_LOCK_SLIDE" val="0"/>
  <p:tag name="ARTICULATE_SLIDE_NAV" val="111"/>
</p:tagLst>
</file>

<file path=ppt/tags/tag163.xml><?xml version="1.0" encoding="utf-8"?>
<p:tagLst xmlns:a="http://schemas.openxmlformats.org/drawingml/2006/main" xmlns:r="http://schemas.openxmlformats.org/officeDocument/2006/relationships" xmlns:p="http://schemas.openxmlformats.org/presentationml/2006/main">
  <p:tag name="AUDIO_ID" val="450"/>
  <p:tag name="TIMELINE" val="22.3"/>
  <p:tag name="ELAPSEDTIME" val="33.5"/>
  <p:tag name="ANNOTATION_COUNT" val="0"/>
  <p:tag name="ARTICULATE_SLIDE_GUID" val="6bc424dd-03bf-425e-b428-9aba8bcf4fe8"/>
  <p:tag name="ARTICULATE_SLIDE_PAUSE" val="0"/>
  <p:tag name="ARTICULATE_NAV_LEVEL" val="2"/>
  <p:tag name="ARTICULATE_PLAYLIST_ID" val="-1"/>
  <p:tag name="ARTICULATE_LOCK_SLIDE" val="0"/>
  <p:tag name="ARTICULATE_SLIDE_NAV" val="112"/>
</p:tagLst>
</file>

<file path=ppt/tags/tag164.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65.xml><?xml version="1.0" encoding="utf-8"?>
<p:tagLst xmlns:a="http://schemas.openxmlformats.org/drawingml/2006/main" xmlns:r="http://schemas.openxmlformats.org/officeDocument/2006/relationships" xmlns:p="http://schemas.openxmlformats.org/presentationml/2006/main">
  <p:tag name="AUDIO_ID" val="449"/>
  <p:tag name="TIMELINE" val="0.9/7.2/17.9"/>
  <p:tag name="ELAPSEDTIME" val="30.6"/>
  <p:tag name="ANNOTATION_COUNT" val="0"/>
  <p:tag name="ARTICULATE_SLIDE_GUID" val="f1738ad8-d78b-42db-9d7a-1364a0050ddf"/>
  <p:tag name="ARTICULATE_SLIDE_PAUSE" val="0"/>
  <p:tag name="ARTICULATE_NAV_LEVEL" val="2"/>
  <p:tag name="ARTICULATE_PLAYLIST_ID" val="-1"/>
  <p:tag name="ARTICULATE_LOCK_SLIDE" val="0"/>
  <p:tag name="ARTICULATE_SLIDE_NAV" val="113"/>
</p:tagLst>
</file>

<file path=ppt/tags/tag166.xml><?xml version="1.0" encoding="utf-8"?>
<p:tagLst xmlns:a="http://schemas.openxmlformats.org/drawingml/2006/main" xmlns:r="http://schemas.openxmlformats.org/officeDocument/2006/relationships" xmlns:p="http://schemas.openxmlformats.org/presentationml/2006/main">
  <p:tag name="AUDIO_ID" val="451"/>
  <p:tag name="TIMELINE" val="15.6"/>
  <p:tag name="ELAPSEDTIME" val="35.0"/>
  <p:tag name="ANNOTATION_COUNT" val="0"/>
  <p:tag name="ARTICULATE_SLIDE_GUID" val="6f07780f-5916-4eb4-af1c-2f0cf60abd48"/>
  <p:tag name="ARTICULATE_SLIDE_PAUSE" val="0"/>
  <p:tag name="ARTICULATE_NAV_LEVEL" val="2"/>
  <p:tag name="ARTICULATE_PLAYLIST_ID" val="-1"/>
  <p:tag name="ARTICULATE_LOCK_SLIDE" val="0"/>
  <p:tag name="ARTICULATE_SLIDE_NAV" val="114"/>
</p:tagLst>
</file>

<file path=ppt/tags/tag167.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68.xml><?xml version="1.0" encoding="utf-8"?>
<p:tagLst xmlns:a="http://schemas.openxmlformats.org/drawingml/2006/main" xmlns:r="http://schemas.openxmlformats.org/officeDocument/2006/relationships" xmlns:p="http://schemas.openxmlformats.org/presentationml/2006/main">
  <p:tag name="AUDIO_ID" val="359"/>
  <p:tag name="TIMELINE" val="9.0"/>
  <p:tag name="ELAPSEDTIME" val="19.6"/>
  <p:tag name="ANNOTATION_TYPE_1" val="0"/>
  <p:tag name="ANNOTATION_START_1" val="14.9"/>
  <p:tag name="ANNOTATION_TOP_1" val="232.7"/>
  <p:tag name="ANNOTATION_LEFT_1" val="432.0"/>
  <p:tag name="ANNOTATION_WIDTH_1" val="91.1"/>
  <p:tag name="ANNOTATION_HEIGHT_1" val="90.9"/>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COUNT" val="1"/>
  <p:tag name="ARTICULATE_SLIDE_GUID" val="da8e11bf-b036-40d4-af80-6e0e74057448"/>
  <p:tag name="ARTICULATE_SLIDE_PAUSE" val="0"/>
  <p:tag name="ARTICULATE_NAV_LEVEL" val="2"/>
  <p:tag name="ARTICULATE_PLAYLIST_ID" val="-1"/>
  <p:tag name="ARTICULATE_LOCK_SLIDE" val="0"/>
  <p:tag name="ARTICULATE_SLIDE_NAV" val="115"/>
</p:tagLst>
</file>

<file path=ppt/tags/tag169.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7.xml><?xml version="1.0" encoding="utf-8"?>
<p:tagLst xmlns:a="http://schemas.openxmlformats.org/drawingml/2006/main" xmlns:r="http://schemas.openxmlformats.org/officeDocument/2006/relationships" xmlns:p="http://schemas.openxmlformats.org/presentationml/2006/main">
  <p:tag name="AUDIO_ID" val="378"/>
  <p:tag name="TIMELINE" val="1.1/13.6/20.5/24.9"/>
  <p:tag name="ELAPSEDTIME" val="29.5"/>
  <p:tag name="ANNOTATION_COUNT" val="0"/>
  <p:tag name="ARTICULATE_SLIDE_GUID" val="4100716a-1638-4198-b313-39ef3854c14c"/>
  <p:tag name="ARTICULATE_SLIDE_PAUSE" val="0"/>
  <p:tag name="ARTICULATE_NAV_LEVEL" val="2"/>
  <p:tag name="ARTICULATE_PLAYLIST_ID" val="-1"/>
  <p:tag name="ARTICULATE_LOCK_SLIDE" val="0"/>
  <p:tag name="ARTICULATE_SLIDE_NAV" val="8"/>
</p:tagLst>
</file>

<file path=ppt/tags/tag170.xml><?xml version="1.0" encoding="utf-8"?>
<p:tagLst xmlns:a="http://schemas.openxmlformats.org/drawingml/2006/main" xmlns:r="http://schemas.openxmlformats.org/officeDocument/2006/relationships" xmlns:p="http://schemas.openxmlformats.org/presentationml/2006/main">
  <p:tag name="AUDIO_ID" val="452"/>
  <p:tag name="TIMELINE" val="0.8"/>
  <p:tag name="ELAPSEDTIME" val="41.3"/>
  <p:tag name="ANNOTATION_TYPE_1" val="0"/>
  <p:tag name="ANNOTATION_START_1" val="3.1"/>
  <p:tag name="ANNOTATION_END_1" val="9.6"/>
  <p:tag name="ANNOTATION_TOP_1" val="269.6"/>
  <p:tag name="ANNOTATION_LEFT_1" val="471.5"/>
  <p:tag name="ANNOTATION_WIDTH_1" val="91.1"/>
  <p:tag name="ANNOTATION_HEIGHT_1" val="90.9"/>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9.6"/>
  <p:tag name="ANNOTATION_END_2" val="19.6"/>
  <p:tag name="ANNOTATION_TOP_2" val="324.8"/>
  <p:tag name="ANNOTATION_LEFT_2" val="450.2"/>
  <p:tag name="ANNOTATION_WIDTH_2" val="91.1"/>
  <p:tag name="ANNOTATION_HEIGHT_2" val="90.9"/>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19.6"/>
  <p:tag name="ANNOTATION_END_3" val="21.1"/>
  <p:tag name="ANNOTATION_TOP_3" val="408.4"/>
  <p:tag name="ANNOTATION_LEFT_3" val="459.9"/>
  <p:tag name="ANNOTATION_WIDTH_3" val="91.1"/>
  <p:tag name="ANNOTATION_HEIGHT_3" val="90.9"/>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21.1"/>
  <p:tag name="ANNOTATION_END_4" val="28.9"/>
  <p:tag name="ANNOTATION_TOP_4" val="90.9"/>
  <p:tag name="ANNOTATION_LEFT_4" val="504.3"/>
  <p:tag name="ANNOTATION_WIDTH_4" val="91.1"/>
  <p:tag name="ANNOTATION_HEIGHT_4" val="90.9"/>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COUNT" val="4"/>
  <p:tag name="ARTICULATE_SLIDE_GUID" val="964a25fa-a103-4643-9767-b7b472695584"/>
  <p:tag name="ARTICULATE_SLIDE_PAUSE" val="0"/>
  <p:tag name="ARTICULATE_NAV_LEVEL" val="2"/>
  <p:tag name="ARTICULATE_PLAYLIST_ID" val="-1"/>
  <p:tag name="ARTICULATE_LOCK_SLIDE" val="0"/>
  <p:tag name="ARTICULATE_SLIDE_NAV" val="116"/>
</p:tagLst>
</file>

<file path=ppt/tags/tag171.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72.xml><?xml version="1.0" encoding="utf-8"?>
<p:tagLst xmlns:a="http://schemas.openxmlformats.org/drawingml/2006/main" xmlns:r="http://schemas.openxmlformats.org/officeDocument/2006/relationships" xmlns:p="http://schemas.openxmlformats.org/presentationml/2006/main">
  <p:tag name="AUDIO_ID" val="453"/>
  <p:tag name="TIMELINE" val="0.8"/>
  <p:tag name="ELAPSEDTIME" val="12.4"/>
  <p:tag name="ANNOTATION_COUNT" val="0"/>
  <p:tag name="ARTICULATE_SLIDE_GUID" val="f59343a7-81dc-4d1b-b1de-7416774d0ff4"/>
  <p:tag name="ARTICULATE_SLIDE_PAUSE" val="0"/>
  <p:tag name="ARTICULATE_NAV_LEVEL" val="2"/>
  <p:tag name="ARTICULATE_PLAYLIST_ID" val="-1"/>
  <p:tag name="ARTICULATE_LOCK_SLIDE" val="0"/>
  <p:tag name="ARTICULATE_SLIDE_NAV" val="117"/>
</p:tagLst>
</file>

<file path=ppt/tags/tag173.xml><?xml version="1.0" encoding="utf-8"?>
<p:tagLst xmlns:a="http://schemas.openxmlformats.org/drawingml/2006/main" xmlns:r="http://schemas.openxmlformats.org/officeDocument/2006/relationships" xmlns:p="http://schemas.openxmlformats.org/presentationml/2006/main">
  <p:tag name="AUDIO_ID" val="390"/>
  <p:tag name="TIMELINE" val="0.8"/>
  <p:tag name="ELAPSEDTIME" val="20.6"/>
  <p:tag name="ANNOTATION_COUNT" val="0"/>
  <p:tag name="ARTICULATE_SLIDE_GUID" val="26a693f2-4f89-4e08-9bd5-31f87a86db07"/>
  <p:tag name="ARTICULATE_SLIDE_PAUSE" val="0"/>
  <p:tag name="ARTICULATE_NAV_LEVEL" val="2"/>
  <p:tag name="ARTICULATE_PLAYLIST_ID" val="-1"/>
  <p:tag name="ARTICULATE_LOCK_SLIDE" val="0"/>
  <p:tag name="ARTICULATE_SLIDE_NAV" val="118"/>
</p:tagLst>
</file>

<file path=ppt/tags/tag174.xml><?xml version="1.0" encoding="utf-8"?>
<p:tagLst xmlns:a="http://schemas.openxmlformats.org/drawingml/2006/main" xmlns:r="http://schemas.openxmlformats.org/officeDocument/2006/relationships" xmlns:p="http://schemas.openxmlformats.org/presentationml/2006/main">
  <p:tag name="AUDIO_ID" val="454"/>
  <p:tag name="TIMELINE" val="0.6"/>
  <p:tag name="ELAPSEDTIME" val="24.6"/>
  <p:tag name="ANNOTATION_COUNT" val="0"/>
  <p:tag name="ARTICULATE_SLIDE_GUID" val="96f70bed-175b-4eeb-86df-bdb95a209463"/>
  <p:tag name="ARTICULATE_SLIDE_PAUSE" val="0"/>
  <p:tag name="ARTICULATE_NAV_LEVEL" val="2"/>
  <p:tag name="ARTICULATE_PLAYLIST_ID" val="-1"/>
  <p:tag name="ARTICULATE_LOCK_SLIDE" val="0"/>
  <p:tag name="ARTICULATE_SLIDE_NAV" val="119"/>
</p:tagLst>
</file>

<file path=ppt/tags/tag175.xml><?xml version="1.0" encoding="utf-8"?>
<p:tagLst xmlns:a="http://schemas.openxmlformats.org/drawingml/2006/main" xmlns:r="http://schemas.openxmlformats.org/officeDocument/2006/relationships" xmlns:p="http://schemas.openxmlformats.org/presentationml/2006/main">
  <p:tag name="AUDIO_ID" val="455"/>
  <p:tag name="TIMELINE" val="0.5"/>
  <p:tag name="ELAPSEDTIME" val="17.6"/>
  <p:tag name="ANNOTATION_COUNT" val="0"/>
  <p:tag name="ARTICULATE_SLIDE_GUID" val="12523535-40cf-4d1e-9c84-f7b907aa503d"/>
  <p:tag name="ARTICULATE_SLIDE_PAUSE" val="0"/>
  <p:tag name="ARTICULATE_NAV_LEVEL" val="2"/>
  <p:tag name="ARTICULATE_PLAYLIST_ID" val="-1"/>
  <p:tag name="ARTICULATE_LOCK_SLIDE" val="0"/>
  <p:tag name="ARTICULATE_SLIDE_NAV" val="120"/>
</p:tagLst>
</file>

<file path=ppt/tags/tag176.xml><?xml version="1.0" encoding="utf-8"?>
<p:tagLst xmlns:a="http://schemas.openxmlformats.org/drawingml/2006/main" xmlns:r="http://schemas.openxmlformats.org/officeDocument/2006/relationships" xmlns:p="http://schemas.openxmlformats.org/presentationml/2006/main">
  <p:tag name="AUDIO_ID" val="360"/>
  <p:tag name="TIMELINE" val="0.7"/>
  <p:tag name="ELAPSEDTIME" val="15.3"/>
  <p:tag name="ANNOTATION_COUNT" val="0"/>
  <p:tag name="ARTICULATE_SLIDE_GUID" val="05dfec07-6314-4f1e-8e1d-ece5ea727ef2"/>
  <p:tag name="ARTICULATE_SLIDE_PAUSE" val="0"/>
  <p:tag name="ARTICULATE_NAV_LEVEL" val="2"/>
  <p:tag name="ARTICULATE_PLAYLIST_ID" val="-1"/>
  <p:tag name="ARTICULATE_LOCK_SLIDE" val="0"/>
  <p:tag name="ARTICULATE_SLIDE_NAV" val="121"/>
</p:tagLst>
</file>

<file path=ppt/tags/tag177.xml><?xml version="1.0" encoding="utf-8"?>
<p:tagLst xmlns:a="http://schemas.openxmlformats.org/drawingml/2006/main" xmlns:r="http://schemas.openxmlformats.org/officeDocument/2006/relationships" xmlns:p="http://schemas.openxmlformats.org/presentationml/2006/main">
  <p:tag name="AUDIO_ID" val="512"/>
  <p:tag name="TIMELINE" val="2.0"/>
  <p:tag name="ELAPSEDTIME" val="33.3"/>
  <p:tag name="ANNOTATION_COUNT" val="0"/>
  <p:tag name="ARTICULATE_SLIDE_GUID" val="5c2593dc-0264-4597-ad3a-3e2e760427ea"/>
  <p:tag name="ARTICULATE_SLIDE_PAUSE" val="0"/>
  <p:tag name="ARTICULATE_NAV_LEVEL" val="2"/>
  <p:tag name="ARTICULATE_PLAYLIST_ID" val="-1"/>
  <p:tag name="ARTICULATE_LOCK_SLIDE" val="0"/>
  <p:tag name="ARTICULATE_SLIDE_NAV" val="122"/>
</p:tagLst>
</file>

<file path=ppt/tags/tag178.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79.xml><?xml version="1.0" encoding="utf-8"?>
<p:tagLst xmlns:a="http://schemas.openxmlformats.org/drawingml/2006/main" xmlns:r="http://schemas.openxmlformats.org/officeDocument/2006/relationships" xmlns:p="http://schemas.openxmlformats.org/presentationml/2006/main">
  <p:tag name="AUDIO_ID" val="361"/>
  <p:tag name="TIMELINE" val="0.7/8.9"/>
  <p:tag name="ELAPSEDTIME" val="22.7"/>
  <p:tag name="ANNOTATION_COUNT" val="0"/>
  <p:tag name="ARTICULATE_SLIDE_GUID" val="538dc6b0-9a50-4ae7-99a2-4d5f031be3ec"/>
  <p:tag name="ARTICULATE_SLIDE_PAUSE" val="0"/>
  <p:tag name="ARTICULATE_NAV_LEVEL" val="2"/>
  <p:tag name="ARTICULATE_PLAYLIST_ID" val="-1"/>
  <p:tag name="ARTICULATE_LOCK_SLIDE" val="0"/>
  <p:tag name="ARTICULATE_SLIDE_NAV" val="123"/>
</p:tagLst>
</file>

<file path=ppt/tags/tag18.xml><?xml version="1.0" encoding="utf-8"?>
<p:tagLst xmlns:a="http://schemas.openxmlformats.org/drawingml/2006/main" xmlns:r="http://schemas.openxmlformats.org/officeDocument/2006/relationships" xmlns:p="http://schemas.openxmlformats.org/presentationml/2006/main">
  <p:tag name="AUDIO_ID" val="399"/>
  <p:tag name="TIMELINE" val="1.1/8.1/12.7/16.5/23.1"/>
  <p:tag name="ELAPSEDTIME" val="30.3"/>
  <p:tag name="ANNOTATION_COUNT" val="0"/>
  <p:tag name="ARTICULATE_SLIDE_GUID" val="2a719623-fda5-4dc3-847c-576a5a48af68"/>
  <p:tag name="ARTICULATE_SLIDE_PAUSE" val="0"/>
  <p:tag name="ARTICULATE_NAV_LEVEL" val="2"/>
  <p:tag name="ARTICULATE_PLAYLIST_ID" val="-1"/>
  <p:tag name="ARTICULATE_LOCK_SLIDE" val="0"/>
  <p:tag name="ARTICULATE_SLIDE_NAV" val="9"/>
</p:tagLst>
</file>

<file path=ppt/tags/tag180.xml><?xml version="1.0" encoding="utf-8"?>
<p:tagLst xmlns:a="http://schemas.openxmlformats.org/drawingml/2006/main" xmlns:r="http://schemas.openxmlformats.org/officeDocument/2006/relationships" xmlns:p="http://schemas.openxmlformats.org/presentationml/2006/main">
  <p:tag name="AUDIO_ID" val="456"/>
  <p:tag name="TIMELINE" val="0.6/12.6/22.9"/>
  <p:tag name="ELAPSEDTIME" val="31.2"/>
  <p:tag name="ANNOTATION_COUNT" val="0"/>
  <p:tag name="ARTICULATE_SLIDE_GUID" val="bc19f0f2-6e16-4c3f-ac9c-3e7156fe9670"/>
  <p:tag name="ARTICULATE_SLIDE_PAUSE" val="0"/>
  <p:tag name="ARTICULATE_NAV_LEVEL" val="2"/>
  <p:tag name="ARTICULATE_PLAYLIST_ID" val="-1"/>
  <p:tag name="ARTICULATE_LOCK_SLIDE" val="0"/>
  <p:tag name="ARTICULATE_SLIDE_NAV" val="124"/>
</p:tagLst>
</file>

<file path=ppt/tags/tag181.xml><?xml version="1.0" encoding="utf-8"?>
<p:tagLst xmlns:a="http://schemas.openxmlformats.org/drawingml/2006/main" xmlns:r="http://schemas.openxmlformats.org/officeDocument/2006/relationships" xmlns:p="http://schemas.openxmlformats.org/presentationml/2006/main">
  <p:tag name="AUDIO_ID" val="362"/>
  <p:tag name="TIMELINE" val="11.9"/>
  <p:tag name="ELAPSEDTIME" val="26.7"/>
  <p:tag name="ANNOTATION_COUNT" val="0"/>
  <p:tag name="ARTICULATE_SLIDE_GUID" val="0cd31636-5265-4e92-8f98-1cd84371fab0"/>
  <p:tag name="ARTICULATE_SLIDE_PAUSE" val="0"/>
  <p:tag name="ARTICULATE_NAV_LEVEL" val="2"/>
  <p:tag name="ARTICULATE_PLAYLIST_ID" val="-1"/>
  <p:tag name="ARTICULATE_LOCK_SLIDE" val="0"/>
  <p:tag name="ARTICULATE_SLIDE_NAV" val="125"/>
</p:tagLst>
</file>

<file path=ppt/tags/tag182.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83.xml><?xml version="1.0" encoding="utf-8"?>
<p:tagLst xmlns:a="http://schemas.openxmlformats.org/drawingml/2006/main" xmlns:r="http://schemas.openxmlformats.org/officeDocument/2006/relationships" xmlns:p="http://schemas.openxmlformats.org/presentationml/2006/main">
  <p:tag name="AUDIO_ID" val="458"/>
  <p:tag name="TIMELINE" val="2.4"/>
  <p:tag name="ELAPSEDTIME" val="22.0"/>
  <p:tag name="ANNOTATION_COUNT" val="0"/>
  <p:tag name="ARTICULATE_SLIDE_GUID" val="5f5d151f-9d80-4f1c-8951-7f2bea14aa7e"/>
  <p:tag name="ARTICULATE_SLIDE_PAUSE" val="0"/>
  <p:tag name="ARTICULATE_NAV_LEVEL" val="2"/>
  <p:tag name="ARTICULATE_PLAYLIST_ID" val="-1"/>
  <p:tag name="ARTICULATE_LOCK_SLIDE" val="0"/>
  <p:tag name="ARTICULATE_SLIDE_NAV" val="126"/>
</p:tagLst>
</file>

<file path=ppt/tags/tag184.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85.xml><?xml version="1.0" encoding="utf-8"?>
<p:tagLst xmlns:a="http://schemas.openxmlformats.org/drawingml/2006/main" xmlns:r="http://schemas.openxmlformats.org/officeDocument/2006/relationships" xmlns:p="http://schemas.openxmlformats.org/presentationml/2006/main">
  <p:tag name="AUDIO_ID" val="513"/>
  <p:tag name="TIMELINE" val="3.4"/>
  <p:tag name="ELAPSEDTIME" val="23.0"/>
  <p:tag name="ANNOTATION_COUNT" val="0"/>
  <p:tag name="ARTICULATE_SLIDE_GUID" val="4a92cebf-545e-4c0c-bdfe-65c75e5dc6b2"/>
  <p:tag name="ARTICULATE_SLIDE_PAUSE" val="0"/>
  <p:tag name="ARTICULATE_NAV_LEVEL" val="2"/>
  <p:tag name="ARTICULATE_PLAYLIST_ID" val="-1"/>
  <p:tag name="ARTICULATE_LOCK_SLIDE" val="0"/>
  <p:tag name="ARTICULATE_SLIDE_NAV" val="127"/>
</p:tagLst>
</file>

<file path=ppt/tags/tag186.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87.xml><?xml version="1.0" encoding="utf-8"?>
<p:tagLst xmlns:a="http://schemas.openxmlformats.org/drawingml/2006/main" xmlns:r="http://schemas.openxmlformats.org/officeDocument/2006/relationships" xmlns:p="http://schemas.openxmlformats.org/presentationml/2006/main">
  <p:tag name="AUDIO_ID" val="457"/>
  <p:tag name="TIMELINE" val="5.3"/>
  <p:tag name="ELAPSEDTIME" val="33.8"/>
  <p:tag name="ANNOTATION_COUNT" val="0"/>
  <p:tag name="ARTICULATE_SLIDE_GUID" val="48bedd70-8b06-418a-9c87-da97e9439977"/>
  <p:tag name="ARTICULATE_SLIDE_PAUSE" val="0"/>
  <p:tag name="ARTICULATE_NAV_LEVEL" val="2"/>
  <p:tag name="ARTICULATE_PLAYLIST_ID" val="-1"/>
  <p:tag name="ARTICULATE_LOCK_SLIDE" val="0"/>
  <p:tag name="ARTICULATE_SLIDE_NAV" val="128"/>
</p:tagLst>
</file>

<file path=ppt/tags/tag188.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89.xml><?xml version="1.0" encoding="utf-8"?>
<p:tagLst xmlns:a="http://schemas.openxmlformats.org/drawingml/2006/main" xmlns:r="http://schemas.openxmlformats.org/officeDocument/2006/relationships" xmlns:p="http://schemas.openxmlformats.org/presentationml/2006/main">
  <p:tag name="AUDIO_ID" val="459"/>
  <p:tag name="TIMELINE" val="3.4"/>
  <p:tag name="ELAPSEDTIME" val="24.0"/>
  <p:tag name="ANNOTATION_COUNT" val="0"/>
  <p:tag name="ARTICULATE_SLIDE_GUID" val="3c19ba8a-f2ce-4f4e-9c24-59c1e9796184"/>
  <p:tag name="ARTICULATE_SLIDE_PAUSE" val="0"/>
  <p:tag name="ARTICULATE_NAV_LEVEL" val="2"/>
  <p:tag name="ARTICULATE_PLAYLIST_ID" val="-1"/>
  <p:tag name="ARTICULATE_LOCK_SLIDE" val="0"/>
  <p:tag name="ARTICULATE_SLIDE_NAV" val="129"/>
</p:tagLst>
</file>

<file path=ppt/tags/tag19.xml><?xml version="1.0" encoding="utf-8"?>
<p:tagLst xmlns:a="http://schemas.openxmlformats.org/drawingml/2006/main" xmlns:r="http://schemas.openxmlformats.org/officeDocument/2006/relationships" xmlns:p="http://schemas.openxmlformats.org/presentationml/2006/main">
  <p:tag name="AUDIO_ID" val="379"/>
  <p:tag name="TIMELINE" val="0.8/4.8/17.1"/>
  <p:tag name="ELAPSEDTIME" val="26.4"/>
  <p:tag name="ANNOTATION_COUNT" val="0"/>
  <p:tag name="ARTICULATE_SLIDE_GUID" val="b4c06d2b-3711-48f7-8185-8025df4ec282"/>
  <p:tag name="ARTICULATE_SLIDE_PAUSE" val="0"/>
  <p:tag name="ARTICULATE_NAV_LEVEL" val="2"/>
  <p:tag name="ARTICULATE_PLAYLIST_ID" val="-1"/>
  <p:tag name="ARTICULATE_LOCK_SLIDE" val="0"/>
  <p:tag name="ARTICULATE_SLIDE_NAV" val="10"/>
</p:tagLst>
</file>

<file path=ppt/tags/tag190.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91.xml><?xml version="1.0" encoding="utf-8"?>
<p:tagLst xmlns:a="http://schemas.openxmlformats.org/drawingml/2006/main" xmlns:r="http://schemas.openxmlformats.org/officeDocument/2006/relationships" xmlns:p="http://schemas.openxmlformats.org/presentationml/2006/main">
  <p:tag name="AUDIO_ID" val="460"/>
  <p:tag name="TIMELINE" val="1.1/9.7/16.9"/>
  <p:tag name="ELAPSEDTIME" val="28.1"/>
  <p:tag name="ANNOTATION_COUNT" val="0"/>
  <p:tag name="ARTICULATE_SLIDE_GUID" val="21e1e508-c7cb-4472-922a-10f066232aa4"/>
  <p:tag name="ARTICULATE_SLIDE_PAUSE" val="0"/>
  <p:tag name="ARTICULATE_NAV_LEVEL" val="2"/>
  <p:tag name="ARTICULATE_PLAYLIST_ID" val="-1"/>
  <p:tag name="ARTICULATE_LOCK_SLIDE" val="0"/>
  <p:tag name="ARTICULATE_SLIDE_NAV" val="130"/>
</p:tagLst>
</file>

<file path=ppt/tags/tag192.xml><?xml version="1.0" encoding="utf-8"?>
<p:tagLst xmlns:a="http://schemas.openxmlformats.org/drawingml/2006/main" xmlns:r="http://schemas.openxmlformats.org/officeDocument/2006/relationships" xmlns:p="http://schemas.openxmlformats.org/presentationml/2006/main">
  <p:tag name="AUDIO_ID" val="515"/>
  <p:tag name="TIMELINE" val="0.6/14.5"/>
  <p:tag name="ELAPSEDTIME" val="25.6"/>
  <p:tag name="ANNOTATION_COUNT" val="0"/>
  <p:tag name="ARTICULATE_SLIDE_GUID" val="d92c1c4f-c47d-4c3a-8893-9488c939d676"/>
  <p:tag name="ARTICULATE_SLIDE_PAUSE" val="0"/>
  <p:tag name="ARTICULATE_NAV_LEVEL" val="2"/>
  <p:tag name="ARTICULATE_PLAYLIST_ID" val="-1"/>
  <p:tag name="ARTICULATE_LOCK_SLIDE" val="0"/>
  <p:tag name="ARTICULATE_SLIDE_NAV" val="131"/>
</p:tagLst>
</file>

<file path=ppt/tags/tag193.xml><?xml version="1.0" encoding="utf-8"?>
<p:tagLst xmlns:a="http://schemas.openxmlformats.org/drawingml/2006/main" xmlns:r="http://schemas.openxmlformats.org/officeDocument/2006/relationships" xmlns:p="http://schemas.openxmlformats.org/presentationml/2006/main">
  <p:tag name="AUDIO_ID" val="514"/>
  <p:tag name="TIMELINE" val="2.9"/>
  <p:tag name="ELAPSEDTIME" val="15.9"/>
  <p:tag name="ANNOTATION_COUNT" val="0"/>
  <p:tag name="ARTICULATE_SLIDE_GUID" val="c2ed69ac-e258-4e9c-90f3-7d0ef4af6ff6"/>
  <p:tag name="ARTICULATE_SLIDE_PAUSE" val="0"/>
  <p:tag name="ARTICULATE_NAV_LEVEL" val="2"/>
  <p:tag name="ARTICULATE_PLAYLIST_ID" val="-1"/>
  <p:tag name="ARTICULATE_LOCK_SLIDE" val="0"/>
  <p:tag name="ARTICULATE_SLIDE_NAV" val="132"/>
</p:tagLst>
</file>

<file path=ppt/tags/tag194.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95.xml><?xml version="1.0" encoding="utf-8"?>
<p:tagLst xmlns:a="http://schemas.openxmlformats.org/drawingml/2006/main" xmlns:r="http://schemas.openxmlformats.org/officeDocument/2006/relationships" xmlns:p="http://schemas.openxmlformats.org/presentationml/2006/main">
  <p:tag name="AUDIO_ID" val="462"/>
  <p:tag name="TIMELINE" val="1.2/11.3/17.7"/>
  <p:tag name="ELAPSEDTIME" val="26.7"/>
  <p:tag name="ANNOTATION_COUNT" val="0"/>
  <p:tag name="ARTICULATE_SLIDE_GUID" val="a1860716-0e4b-44c1-8525-79bdacb7afba"/>
  <p:tag name="ARTICULATE_SLIDE_PAUSE" val="0"/>
  <p:tag name="ARTICULATE_NAV_LEVEL" val="2"/>
  <p:tag name="ARTICULATE_PLAYLIST_ID" val="-1"/>
  <p:tag name="ARTICULATE_LOCK_SLIDE" val="0"/>
  <p:tag name="ARTICULATE_SLIDE_NAV" val="133"/>
</p:tagLst>
</file>

<file path=ppt/tags/tag196.xml><?xml version="1.0" encoding="utf-8"?>
<p:tagLst xmlns:a="http://schemas.openxmlformats.org/drawingml/2006/main" xmlns:r="http://schemas.openxmlformats.org/officeDocument/2006/relationships" xmlns:p="http://schemas.openxmlformats.org/presentationml/2006/main">
  <p:tag name="AUDIO_ID" val="463"/>
  <p:tag name="TIMELINE" val="5.1"/>
  <p:tag name="ELAPSEDTIME" val="42.5"/>
  <p:tag name="ANNOTATION_TYPE_1" val="0"/>
  <p:tag name="ANNOTATION_START_1" val="9.2"/>
  <p:tag name="ANNOTATION_END_1" val="18.1"/>
  <p:tag name="ANNOTATION_TOP_1" val="161.8"/>
  <p:tag name="ANNOTATION_LEFT_1" val="406.5"/>
  <p:tag name="ANNOTATION_WIDTH_1" val="91.1"/>
  <p:tag name="ANNOTATION_HEIGHT_1" val="90.9"/>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8.1"/>
  <p:tag name="ANNOTATION_END_2" val="19.2"/>
  <p:tag name="ANNOTATION_TOP_2" val="192.1"/>
  <p:tag name="ANNOTATION_LEFT_2" val="237.0"/>
  <p:tag name="ANNOTATION_WIDTH_2" val="91.1"/>
  <p:tag name="ANNOTATION_HEIGHT_2" val="90.9"/>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19.2"/>
  <p:tag name="ANNOTATION_END_3" val="20.1"/>
  <p:tag name="ANNOTATION_TOP_3" val="253.3"/>
  <p:tag name="ANNOTATION_LEFT_3" val="264.3"/>
  <p:tag name="ANNOTATION_WIDTH_3" val="91.1"/>
  <p:tag name="ANNOTATION_HEIGHT_3" val="90.9"/>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20.1"/>
  <p:tag name="ANNOTATION_END_4" val="20.9"/>
  <p:tag name="ANNOTATION_TOP_4" val="266.0"/>
  <p:tag name="ANNOTATION_LEFT_4" val="196.9"/>
  <p:tag name="ANNOTATION_WIDTH_4" val="91.1"/>
  <p:tag name="ANNOTATION_HEIGHT_4" val="90.9"/>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20.9"/>
  <p:tag name="ANNOTATION_END_5" val="31.8"/>
  <p:tag name="ANNOTATION_TOP_5" val="246.6"/>
  <p:tag name="ANNOTATION_LEFT_5" val="129.4"/>
  <p:tag name="ANNOTATION_WIDTH_5" val="91.1"/>
  <p:tag name="ANNOTATION_HEIGHT_5" val="90.9"/>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31.8"/>
  <p:tag name="ANNOTATION_END_6" val="32.8"/>
  <p:tag name="ANNOTATION_TOP_6" val="170.9"/>
  <p:tag name="ANNOTATION_LEFT_6" val="124.6"/>
  <p:tag name="ANNOTATION_WIDTH_6" val="91.1"/>
  <p:tag name="ANNOTATION_HEIGHT_6" val="90.9"/>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32.8"/>
  <p:tag name="ANNOTATION_END_7" val="33.6"/>
  <p:tag name="ANNOTATION_TOP_7" val="103.6"/>
  <p:tag name="ANNOTATION_LEFT_7" val="162.2"/>
  <p:tag name="ANNOTATION_WIDTH_7" val="91.1"/>
  <p:tag name="ANNOTATION_HEIGHT_7" val="90.9"/>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33.6"/>
  <p:tag name="ANNOTATION_TOP_8" val="166.0"/>
  <p:tag name="ANNOTATION_LEFT_8" val="226.6"/>
  <p:tag name="ANNOTATION_WIDTH_8" val="91.1"/>
  <p:tag name="ANNOTATION_HEIGHT_8" val="90.9"/>
  <p:tag name="ANNOTATION_ANIMATION_8" val="3"/>
  <p:tag name="ANNOTATION_ROTATION_8" val="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COUNT" val="8"/>
  <p:tag name="ARTICULATE_SLIDE_GUID" val="d78fef57-a956-4842-b63f-0f90fe82d054"/>
  <p:tag name="ARTICULATE_SLIDE_PAUSE" val="0"/>
  <p:tag name="ARTICULATE_NAV_LEVEL" val="2"/>
  <p:tag name="ARTICULATE_PLAYLIST_ID" val="-1"/>
  <p:tag name="ARTICULATE_LOCK_SLIDE" val="0"/>
  <p:tag name="ARTICULATE_SLIDE_NAV" val="134"/>
</p:tagLst>
</file>

<file path=ppt/tags/tag197.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98.xml><?xml version="1.0" encoding="utf-8"?>
<p:tagLst xmlns:a="http://schemas.openxmlformats.org/drawingml/2006/main" xmlns:r="http://schemas.openxmlformats.org/officeDocument/2006/relationships" xmlns:p="http://schemas.openxmlformats.org/presentationml/2006/main">
  <p:tag name="AUDIO_ID" val="363"/>
  <p:tag name="TIMELINE" val="0.6/11.3/25.2"/>
  <p:tag name="ELAPSEDTIME" val="37.0"/>
  <p:tag name="ANNOTATION_COUNT" val="0"/>
  <p:tag name="ARTICULATE_SLIDE_GUID" val="993b8b25-5d3c-4b07-98c3-6b287c630228"/>
  <p:tag name="ARTICULATE_SLIDE_PAUSE" val="0"/>
  <p:tag name="ARTICULATE_NAV_LEVEL" val="2"/>
  <p:tag name="ARTICULATE_PLAYLIST_ID" val="-1"/>
  <p:tag name="ARTICULATE_LOCK_SLIDE" val="0"/>
  <p:tag name="ARTICULATE_SLIDE_NAV" val="135"/>
</p:tagLst>
</file>

<file path=ppt/tags/tag199.xml><?xml version="1.0" encoding="utf-8"?>
<p:tagLst xmlns:a="http://schemas.openxmlformats.org/drawingml/2006/main" xmlns:r="http://schemas.openxmlformats.org/officeDocument/2006/relationships" xmlns:p="http://schemas.openxmlformats.org/presentationml/2006/main">
  <p:tag name="AUDIO_ID" val="331"/>
  <p:tag name="ELAPSEDTIME" val="12.4"/>
  <p:tag name="ANNOTATION_COUNT" val="0"/>
  <p:tag name="ARTICULATE_SLIDE_GUID" val="f0387039-7426-4a05-a2f6-f7a2e4046e67"/>
  <p:tag name="ARTICULATE_SLIDE_PAUSE" val="0"/>
  <p:tag name="ARTICULATE_NAV_LEVEL" val="1"/>
  <p:tag name="ARTICULATE_PLAYLIST_ID" val="-1"/>
  <p:tag name="ARTICULATE_LOCK_SLIDE" val="0"/>
  <p:tag name="ARTICULATE_SLIDE_NAV" val="136"/>
</p:tagLst>
</file>

<file path=ppt/tags/tag2.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20.xml><?xml version="1.0" encoding="utf-8"?>
<p:tagLst xmlns:a="http://schemas.openxmlformats.org/drawingml/2006/main" xmlns:r="http://schemas.openxmlformats.org/officeDocument/2006/relationships" xmlns:p="http://schemas.openxmlformats.org/presentationml/2006/main">
  <p:tag name="AUDIO_ID" val="400"/>
  <p:tag name="TIMELINE" val="1.0/7.9"/>
  <p:tag name="ELAPSEDTIME" val="17.0"/>
  <p:tag name="ANNOTATION_COUNT" val="0"/>
  <p:tag name="ARTICULATE_SLIDE_GUID" val="593441c2-5b61-4572-a3ce-ac7486b02079"/>
  <p:tag name="ARTICULATE_SLIDE_PAUSE" val="0"/>
  <p:tag name="ARTICULATE_NAV_LEVEL" val="2"/>
  <p:tag name="ARTICULATE_PLAYLIST_ID" val="-1"/>
  <p:tag name="ARTICULATE_LOCK_SLIDE" val="0"/>
  <p:tag name="ARTICULATE_SLIDE_NAV" val="11"/>
</p:tagLst>
</file>

<file path=ppt/tags/tag200.xml><?xml version="1.0" encoding="utf-8"?>
<p:tagLst xmlns:a="http://schemas.openxmlformats.org/drawingml/2006/main" xmlns:r="http://schemas.openxmlformats.org/officeDocument/2006/relationships" xmlns:p="http://schemas.openxmlformats.org/presentationml/2006/main">
  <p:tag name="AUDIO_ID" val="364"/>
  <p:tag name="TIMELINE" val="1.9/11.3"/>
  <p:tag name="ELAPSEDTIME" val="23.0"/>
  <p:tag name="ANNOTATION_COUNT" val="0"/>
  <p:tag name="ARTICULATE_SLIDE_GUID" val="bbfae5fa-5885-424f-9c1b-ea05db69e03c"/>
  <p:tag name="ARTICULATE_SLIDE_PAUSE" val="0"/>
  <p:tag name="ARTICULATE_NAV_LEVEL" val="2"/>
  <p:tag name="ARTICULATE_PLAYLIST_ID" val="-1"/>
  <p:tag name="ARTICULATE_LOCK_SLIDE" val="0"/>
  <p:tag name="ARTICULATE_SLIDE_NAV" val="137"/>
</p:tagLst>
</file>

<file path=ppt/tags/tag201.xml><?xml version="1.0" encoding="utf-8"?>
<p:tagLst xmlns:a="http://schemas.openxmlformats.org/drawingml/2006/main" xmlns:r="http://schemas.openxmlformats.org/officeDocument/2006/relationships" xmlns:p="http://schemas.openxmlformats.org/presentationml/2006/main">
  <p:tag name="AUDIO_ID" val="464"/>
  <p:tag name="TIMELINE" val="0.7/1.6"/>
  <p:tag name="ELAPSEDTIME" val="22.8"/>
  <p:tag name="ANNOTATION_COUNT" val="0"/>
  <p:tag name="ARTICULATE_SLIDE_GUID" val="514072c7-4388-408d-89bf-7eb5a744912f"/>
  <p:tag name="ARTICULATE_SLIDE_PAUSE" val="0"/>
  <p:tag name="ARTICULATE_NAV_LEVEL" val="2"/>
  <p:tag name="ARTICULATE_PLAYLIST_ID" val="-1"/>
  <p:tag name="ARTICULATE_LOCK_SLIDE" val="0"/>
  <p:tag name="ARTICULATE_SLIDE_NAV" val="138"/>
</p:tagLst>
</file>

<file path=ppt/tags/tag202.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203.xml><?xml version="1.0" encoding="utf-8"?>
<p:tagLst xmlns:a="http://schemas.openxmlformats.org/drawingml/2006/main" xmlns:r="http://schemas.openxmlformats.org/officeDocument/2006/relationships" xmlns:p="http://schemas.openxmlformats.org/presentationml/2006/main">
  <p:tag name="AUDIO_ID" val="465"/>
  <p:tag name="TIMELINE" val="0.5/13.2/20.9"/>
  <p:tag name="ELAPSEDTIME" val="32.6"/>
  <p:tag name="ANNOTATION_COUNT" val="0"/>
  <p:tag name="ARTICULATE_SLIDE_GUID" val="d58d0af4-df64-4ca9-98bf-f5a5107896de"/>
  <p:tag name="ARTICULATE_SLIDE_PAUSE" val="0"/>
  <p:tag name="ARTICULATE_NAV_LEVEL" val="2"/>
  <p:tag name="ARTICULATE_PLAYLIST_ID" val="-1"/>
  <p:tag name="ARTICULATE_LOCK_SLIDE" val="0"/>
  <p:tag name="ARTICULATE_SLIDE_NAV" val="139"/>
</p:tagLst>
</file>

<file path=ppt/tags/tag204.xml><?xml version="1.0" encoding="utf-8"?>
<p:tagLst xmlns:a="http://schemas.openxmlformats.org/drawingml/2006/main" xmlns:r="http://schemas.openxmlformats.org/officeDocument/2006/relationships" xmlns:p="http://schemas.openxmlformats.org/presentationml/2006/main">
  <p:tag name="AUDIO_ID" val="466"/>
  <p:tag name="TIMELINE" val="0.7"/>
  <p:tag name="ELAPSEDTIME" val="18.9"/>
  <p:tag name="ANNOTATION_COUNT" val="0"/>
  <p:tag name="ARTICULATE_SLIDE_GUID" val="9f7471ec-1eac-40d3-86f1-eaad83b6a977"/>
  <p:tag name="ARTICULATE_SLIDE_PAUSE" val="0"/>
  <p:tag name="ARTICULATE_NAV_LEVEL" val="2"/>
  <p:tag name="ARTICULATE_PLAYLIST_ID" val="-1"/>
  <p:tag name="ARTICULATE_LOCK_SLIDE" val="0"/>
  <p:tag name="ARTICULATE_SLIDE_NAV" val="140"/>
</p:tagLst>
</file>

<file path=ppt/tags/tag205.xml><?xml version="1.0" encoding="utf-8"?>
<p:tagLst xmlns:a="http://schemas.openxmlformats.org/drawingml/2006/main" xmlns:r="http://schemas.openxmlformats.org/officeDocument/2006/relationships" xmlns:p="http://schemas.openxmlformats.org/presentationml/2006/main">
  <p:tag name="AUDIO_ID" val="467"/>
  <p:tag name="TIMELINE" val="0.6/7.6/15.8/27.0"/>
  <p:tag name="ELAPSEDTIME" val="44.5"/>
  <p:tag name="ANNOTATION_COUNT" val="0"/>
  <p:tag name="ARTICULATE_SLIDE_GUID" val="7489f93f-a3c6-4e31-854d-73bdfd40c358"/>
  <p:tag name="ARTICULATE_SLIDE_PAUSE" val="0"/>
  <p:tag name="ARTICULATE_NAV_LEVEL" val="2"/>
  <p:tag name="ARTICULATE_PLAYLIST_ID" val="-1"/>
  <p:tag name="ARTICULATE_LOCK_SLIDE" val="0"/>
  <p:tag name="ARTICULATE_SLIDE_NAV" val="141"/>
</p:tagLst>
</file>

<file path=ppt/tags/tag206.xml><?xml version="1.0" encoding="utf-8"?>
<p:tagLst xmlns:a="http://schemas.openxmlformats.org/drawingml/2006/main" xmlns:r="http://schemas.openxmlformats.org/officeDocument/2006/relationships" xmlns:p="http://schemas.openxmlformats.org/presentationml/2006/main">
  <p:tag name="AUDIO_ID" val="365"/>
  <p:tag name="TIMELINE" val="0.9/10.2"/>
  <p:tag name="ELAPSEDTIME" val="19.3"/>
  <p:tag name="ANNOTATION_COUNT" val="0"/>
  <p:tag name="ARTICULATE_SLIDE_GUID" val="e0aa840a-c42a-4814-bfea-b6b5f41a3d8e"/>
  <p:tag name="ARTICULATE_SLIDE_PAUSE" val="0"/>
  <p:tag name="ARTICULATE_NAV_LEVEL" val="2"/>
  <p:tag name="ARTICULATE_PLAYLIST_ID" val="-1"/>
  <p:tag name="ARTICULATE_LOCK_SLIDE" val="0"/>
  <p:tag name="ARTICULATE_SLIDE_NAV" val="142"/>
</p:tagLst>
</file>

<file path=ppt/tags/tag207.xml><?xml version="1.0" encoding="utf-8"?>
<p:tagLst xmlns:a="http://schemas.openxmlformats.org/drawingml/2006/main" xmlns:r="http://schemas.openxmlformats.org/officeDocument/2006/relationships" xmlns:p="http://schemas.openxmlformats.org/presentationml/2006/main">
  <p:tag name="AUDIO_ID" val="468"/>
  <p:tag name="TIMELINE" val="0.8/11.0"/>
  <p:tag name="ELAPSEDTIME" val="21.4"/>
  <p:tag name="ANNOTATION_COUNT" val="0"/>
  <p:tag name="ARTICULATE_SLIDE_GUID" val="c505a779-3032-4546-8fba-35ec61b11d61"/>
  <p:tag name="ARTICULATE_SLIDE_PAUSE" val="0"/>
  <p:tag name="ARTICULATE_NAV_LEVEL" val="2"/>
  <p:tag name="ARTICULATE_PLAYLIST_ID" val="-1"/>
  <p:tag name="ARTICULATE_LOCK_SLIDE" val="0"/>
  <p:tag name="ARTICULATE_SLIDE_NAV" val="143"/>
</p:tagLst>
</file>

<file path=ppt/tags/tag208.xml><?xml version="1.0" encoding="utf-8"?>
<p:tagLst xmlns:a="http://schemas.openxmlformats.org/drawingml/2006/main" xmlns:r="http://schemas.openxmlformats.org/officeDocument/2006/relationships" xmlns:p="http://schemas.openxmlformats.org/presentationml/2006/main">
  <p:tag name="AUDIO_ID" val="469"/>
  <p:tag name="TIMELINE" val="0.7"/>
  <p:tag name="ELAPSEDTIME" val="17.1"/>
  <p:tag name="ANNOTATION_COUNT" val="0"/>
  <p:tag name="ARTICULATE_SLIDE_GUID" val="b09973c0-da72-4ede-9024-0a6e048fa88b"/>
  <p:tag name="ARTICULATE_SLIDE_PAUSE" val="0"/>
  <p:tag name="ARTICULATE_NAV_LEVEL" val="2"/>
  <p:tag name="ARTICULATE_PLAYLIST_ID" val="-1"/>
  <p:tag name="ARTICULATE_LOCK_SLIDE" val="0"/>
  <p:tag name="ARTICULATE_SLIDE_NAV" val="144"/>
</p:tagLst>
</file>

<file path=ppt/tags/tag209.xml><?xml version="1.0" encoding="utf-8"?>
<p:tagLst xmlns:a="http://schemas.openxmlformats.org/drawingml/2006/main" xmlns:r="http://schemas.openxmlformats.org/officeDocument/2006/relationships" xmlns:p="http://schemas.openxmlformats.org/presentationml/2006/main">
  <p:tag name="AUDIO_ID" val="366"/>
  <p:tag name="TIMELINE" val="2.6/13.2/23.2/34.4"/>
  <p:tag name="ELAPSEDTIME" val="45.8"/>
  <p:tag name="ANNOTATION_COUNT" val="0"/>
  <p:tag name="ARTICULATE_SLIDE_GUID" val="5a709aed-c759-4b3c-9e01-1ecf6e016e78"/>
  <p:tag name="ARTICULATE_SLIDE_PAUSE" val="0"/>
  <p:tag name="ARTICULATE_NAV_LEVEL" val="2"/>
  <p:tag name="ARTICULATE_PLAYLIST_ID" val="-1"/>
  <p:tag name="ARTICULATE_LOCK_SLIDE" val="0"/>
  <p:tag name="ARTICULATE_SLIDE_NAV" val="145"/>
</p:tagLst>
</file>

<file path=ppt/tags/tag21.xml><?xml version="1.0" encoding="utf-8"?>
<p:tagLst xmlns:a="http://schemas.openxmlformats.org/drawingml/2006/main" xmlns:r="http://schemas.openxmlformats.org/officeDocument/2006/relationships" xmlns:p="http://schemas.openxmlformats.org/presentationml/2006/main">
  <p:tag name="AUDIO_ID" val="342"/>
  <p:tag name="TIMELINE" val="19.4/22.2/24.7"/>
  <p:tag name="ELAPSEDTIME" val="28.0"/>
  <p:tag name="ANNOTATION_COUNT" val="0"/>
  <p:tag name="ARTICULATE_SLIDE_GUID" val="b94eb5a1-ee7e-4e5c-8a20-d3ffcd94cab2"/>
  <p:tag name="ARTICULATE_SLIDE_PAUSE" val="0"/>
  <p:tag name="ARTICULATE_NAV_LEVEL" val="2"/>
  <p:tag name="ARTICULATE_PLAYLIST_ID" val="-1"/>
  <p:tag name="ARTICULATE_LOCK_SLIDE" val="0"/>
  <p:tag name="ARTICULATE_SLIDE_NAV" val="12"/>
</p:tagLst>
</file>

<file path=ppt/tags/tag210.xml><?xml version="1.0" encoding="utf-8"?>
<p:tagLst xmlns:a="http://schemas.openxmlformats.org/drawingml/2006/main" xmlns:r="http://schemas.openxmlformats.org/officeDocument/2006/relationships" xmlns:p="http://schemas.openxmlformats.org/presentationml/2006/main">
  <p:tag name="AUDIO_ID" val="332"/>
  <p:tag name="ELAPSEDTIME" val="17.3"/>
  <p:tag name="ANNOTATION_COUNT" val="0"/>
  <p:tag name="ARTICULATE_SLIDE_GUID" val="029c1fdd-196c-426a-b2c5-933cc998ddd2"/>
  <p:tag name="ARTICULATE_SLIDE_PAUSE" val="0"/>
  <p:tag name="ARTICULATE_NAV_LEVEL" val="1"/>
  <p:tag name="ARTICULATE_PLAYLIST_ID" val="-1"/>
  <p:tag name="ARTICULATE_LOCK_SLIDE" val="0"/>
  <p:tag name="ARTICULATE_SLIDE_NAV" val="146"/>
</p:tagLst>
</file>

<file path=ppt/tags/tag211.xml><?xml version="1.0" encoding="utf-8"?>
<p:tagLst xmlns:a="http://schemas.openxmlformats.org/drawingml/2006/main" xmlns:r="http://schemas.openxmlformats.org/officeDocument/2006/relationships" xmlns:p="http://schemas.openxmlformats.org/presentationml/2006/main">
  <p:tag name="AUDIO_ID" val="367"/>
  <p:tag name="TIMELINE" val="0.7/1.7/33.3"/>
  <p:tag name="ELAPSEDTIME" val="47.8"/>
  <p:tag name="ANNOTATION_TYPE_1" val="0"/>
  <p:tag name="ANNOTATION_START_1" val="14.6"/>
  <p:tag name="ANNOTATION_END_1" val="15.9"/>
  <p:tag name="ANNOTATION_TOP_1" val="221.2"/>
  <p:tag name="ANNOTATION_LEFT_1" val="135.5"/>
  <p:tag name="ANNOTATION_WIDTH_1" val="91.1"/>
  <p:tag name="ANNOTATION_HEIGHT_1" val="90.9"/>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5.9"/>
  <p:tag name="ANNOTATION_END_2" val="18.3"/>
  <p:tag name="ANNOTATION_TOP_2" val="238.7"/>
  <p:tag name="ANNOTATION_LEFT_2" val="137.9"/>
  <p:tag name="ANNOTATION_WIDTH_2" val="91.1"/>
  <p:tag name="ANNOTATION_HEIGHT_2" val="90.9"/>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18.3"/>
  <p:tag name="ANNOTATION_END_3" val="20.9"/>
  <p:tag name="ANNOTATION_TOP_3" val="256.9"/>
  <p:tag name="ANNOTATION_LEFT_3" val="136.1"/>
  <p:tag name="ANNOTATION_WIDTH_3" val="91.1"/>
  <p:tag name="ANNOTATION_HEIGHT_3" val="90.9"/>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20.9"/>
  <p:tag name="ANNOTATION_END_4" val="22.9"/>
  <p:tag name="ANNOTATION_TOP_4" val="273.9"/>
  <p:tag name="ANNOTATION_LEFT_4" val="134.9"/>
  <p:tag name="ANNOTATION_WIDTH_4" val="91.1"/>
  <p:tag name="ANNOTATION_HEIGHT_4" val="90.9"/>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22.9"/>
  <p:tag name="ANNOTATION_END_5" val="24.9"/>
  <p:tag name="ANNOTATION_TOP_5" val="291.4"/>
  <p:tag name="ANNOTATION_LEFT_5" val="136.7"/>
  <p:tag name="ANNOTATION_WIDTH_5" val="91.1"/>
  <p:tag name="ANNOTATION_HEIGHT_5" val="90.9"/>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24.9"/>
  <p:tag name="ANNOTATION_END_6" val="27.5"/>
  <p:tag name="ANNOTATION_TOP_6" val="309.0"/>
  <p:tag name="ANNOTATION_LEFT_6" val="134.9"/>
  <p:tag name="ANNOTATION_WIDTH_6" val="91.1"/>
  <p:tag name="ANNOTATION_HEIGHT_6" val="90.9"/>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27.5"/>
  <p:tag name="ANNOTATION_END_7" val="29.3"/>
  <p:tag name="ANNOTATION_TOP_7" val="329.6"/>
  <p:tag name="ANNOTATION_LEFT_7" val="132.5"/>
  <p:tag name="ANNOTATION_WIDTH_7" val="91.1"/>
  <p:tag name="ANNOTATION_HEIGHT_7" val="90.9"/>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29.3"/>
  <p:tag name="ANNOTATION_END_8" val="32.4"/>
  <p:tag name="ANNOTATION_TOP_8" val="345.4"/>
  <p:tag name="ANNOTATION_LEFT_8" val="132.5"/>
  <p:tag name="ANNOTATION_WIDTH_8" val="91.1"/>
  <p:tag name="ANNOTATION_HEIGHT_8" val="90.9"/>
  <p:tag name="ANNOTATION_ANIMATION_8" val="3"/>
  <p:tag name="ANNOTATION_ROTATION_8" val="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COUNT" val="8"/>
  <p:tag name="ARTICULATE_SLIDE_GUID" val="361b25bd-d898-42a7-9bfd-326b7378004b"/>
  <p:tag name="ARTICULATE_SLIDE_PAUSE" val="0"/>
  <p:tag name="ARTICULATE_NAV_LEVEL" val="2"/>
  <p:tag name="ARTICULATE_PLAYLIST_ID" val="-1"/>
  <p:tag name="ARTICULATE_LOCK_SLIDE" val="0"/>
  <p:tag name="ARTICULATE_SLIDE_NAV" val="147"/>
</p:tagLst>
</file>

<file path=ppt/tags/tag212.xml><?xml version="1.0" encoding="utf-8"?>
<p:tagLst xmlns:a="http://schemas.openxmlformats.org/drawingml/2006/main" xmlns:r="http://schemas.openxmlformats.org/officeDocument/2006/relationships" xmlns:p="http://schemas.openxmlformats.org/presentationml/2006/main">
  <p:tag name="AUDIO_ID" val="368"/>
  <p:tag name="TIMELINE" val="3.9/13.4"/>
  <p:tag name="ELAPSEDTIME" val="30.3"/>
  <p:tag name="ANNOTATION_COUNT" val="0"/>
  <p:tag name="ARTICULATE_SLIDE_GUID" val="fe02e17e-dbf3-4511-b208-a1277d8a6c7f"/>
  <p:tag name="ARTICULATE_SLIDE_PAUSE" val="0"/>
  <p:tag name="ARTICULATE_NAV_LEVEL" val="2"/>
  <p:tag name="ARTICULATE_PLAYLIST_ID" val="-1"/>
  <p:tag name="ARTICULATE_LOCK_SLIDE" val="0"/>
  <p:tag name="ARTICULATE_SLIDE_NAV" val="148"/>
</p:tagLst>
</file>

<file path=ppt/tags/tag213.xml><?xml version="1.0" encoding="utf-8"?>
<p:tagLst xmlns:a="http://schemas.openxmlformats.org/drawingml/2006/main" xmlns:r="http://schemas.openxmlformats.org/officeDocument/2006/relationships" xmlns:p="http://schemas.openxmlformats.org/presentationml/2006/main">
  <p:tag name="AUDIO_ID" val="470"/>
  <p:tag name="TIMELINE" val="0.9/8.9/13.5/22.8"/>
  <p:tag name="ELAPSEDTIME" val="36.0"/>
  <p:tag name="ANNOTATION_COUNT" val="0"/>
  <p:tag name="ARTICULATE_SLIDE_GUID" val="0a0f9810-617a-4aa2-9894-22f137c09701"/>
  <p:tag name="ARTICULATE_SLIDE_PAUSE" val="0"/>
  <p:tag name="ARTICULATE_NAV_LEVEL" val="2"/>
  <p:tag name="ARTICULATE_PLAYLIST_ID" val="-1"/>
  <p:tag name="ARTICULATE_LOCK_SLIDE" val="0"/>
  <p:tag name="ARTICULATE_SLIDE_NAV" val="149"/>
</p:tagLst>
</file>

<file path=ppt/tags/tag214.xml><?xml version="1.0" encoding="utf-8"?>
<p:tagLst xmlns:a="http://schemas.openxmlformats.org/drawingml/2006/main" xmlns:r="http://schemas.openxmlformats.org/officeDocument/2006/relationships" xmlns:p="http://schemas.openxmlformats.org/presentationml/2006/main">
  <p:tag name="AUDIO_ID" val="471"/>
  <p:tag name="TIMELINE" val="0.7/7.7/15.2/23.3"/>
  <p:tag name="ELAPSEDTIME" val="49.2"/>
  <p:tag name="ANNOTATION_COUNT" val="0"/>
  <p:tag name="ARTICULATE_SLIDE_GUID" val="21feb40f-9b84-4220-b26b-398fe9101df0"/>
  <p:tag name="ARTICULATE_SLIDE_PAUSE" val="0"/>
  <p:tag name="ARTICULATE_NAV_LEVEL" val="2"/>
  <p:tag name="ARTICULATE_PLAYLIST_ID" val="-1"/>
  <p:tag name="ARTICULATE_LOCK_SLIDE" val="0"/>
  <p:tag name="ARTICULATE_SLIDE_NAV" val="150"/>
</p:tagLst>
</file>

<file path=ppt/tags/tag215.xml><?xml version="1.0" encoding="utf-8"?>
<p:tagLst xmlns:a="http://schemas.openxmlformats.org/drawingml/2006/main" xmlns:r="http://schemas.openxmlformats.org/officeDocument/2006/relationships" xmlns:p="http://schemas.openxmlformats.org/presentationml/2006/main">
  <p:tag name="AUDIO_ID" val="369"/>
  <p:tag name="TIMELINE" val="1.2/2.6"/>
  <p:tag name="ELAPSEDTIME" val="21.1"/>
  <p:tag name="ANNOTATION_COUNT" val="0"/>
  <p:tag name="ARTICULATE_SLIDE_GUID" val="e60772a9-4124-4439-aada-becba2eba8fc"/>
  <p:tag name="ARTICULATE_SLIDE_PAUSE" val="0"/>
  <p:tag name="ARTICULATE_NAV_LEVEL" val="2"/>
  <p:tag name="ARTICULATE_PLAYLIST_ID" val="-1"/>
  <p:tag name="ARTICULATE_LOCK_SLIDE" val="0"/>
  <p:tag name="ARTICULATE_SLIDE_NAV" val="151"/>
</p:tagLst>
</file>

<file path=ppt/tags/tag216.xml><?xml version="1.0" encoding="utf-8"?>
<p:tagLst xmlns:a="http://schemas.openxmlformats.org/drawingml/2006/main" xmlns:r="http://schemas.openxmlformats.org/officeDocument/2006/relationships" xmlns:p="http://schemas.openxmlformats.org/presentationml/2006/main">
  <p:tag name="AUDIO_ID" val="370"/>
  <p:tag name="TIMELINE" val="0.8/11.5/21.6"/>
  <p:tag name="ELAPSEDTIME" val="33.6"/>
  <p:tag name="ANNOTATION_COUNT" val="0"/>
  <p:tag name="ARTICULATE_SLIDE_GUID" val="73ff9574-d496-4a52-9c0a-7adaab9d1cad"/>
  <p:tag name="ARTICULATE_SLIDE_PAUSE" val="0"/>
  <p:tag name="ARTICULATE_NAV_LEVEL" val="2"/>
  <p:tag name="ARTICULATE_PLAYLIST_ID" val="-1"/>
  <p:tag name="ARTICULATE_LOCK_SLIDE" val="0"/>
  <p:tag name="ARTICULATE_SLIDE_NAV" val="152"/>
</p:tagLst>
</file>

<file path=ppt/tags/tag217.xml><?xml version="1.0" encoding="utf-8"?>
<p:tagLst xmlns:a="http://schemas.openxmlformats.org/drawingml/2006/main" xmlns:r="http://schemas.openxmlformats.org/officeDocument/2006/relationships" xmlns:p="http://schemas.openxmlformats.org/presentationml/2006/main">
  <p:tag name="AUDIO_ID" val="333"/>
  <p:tag name="ELAPSEDTIME" val="18.3"/>
  <p:tag name="ANNOTATION_COUNT" val="0"/>
  <p:tag name="ARTICULATE_SLIDE_GUID" val="a5cbd6da-a61a-4e3b-8861-ed9dabc448d0"/>
  <p:tag name="ARTICULATE_SLIDE_PAUSE" val="0"/>
  <p:tag name="ARTICULATE_NAV_LEVEL" val="1"/>
  <p:tag name="ARTICULATE_PLAYLIST_ID" val="-1"/>
  <p:tag name="ARTICULATE_LOCK_SLIDE" val="0"/>
  <p:tag name="ARTICULATE_SLIDE_NAV" val="153"/>
</p:tagLst>
</file>

<file path=ppt/tags/tag218.xml><?xml version="1.0" encoding="utf-8"?>
<p:tagLst xmlns:a="http://schemas.openxmlformats.org/drawingml/2006/main" xmlns:r="http://schemas.openxmlformats.org/officeDocument/2006/relationships" xmlns:p="http://schemas.openxmlformats.org/presentationml/2006/main">
  <p:tag name="AUDIO_ID" val="371"/>
  <p:tag name="TIMELINE" val="43.0"/>
  <p:tag name="ELAPSEDTIME" val="48.9"/>
  <p:tag name="ANNOTATION_COUNT" val="0"/>
  <p:tag name="ARTICULATE_SLIDE_GUID" val="14dd9021-3e4b-45ed-b479-ab8e75d49f0d"/>
  <p:tag name="ARTICULATE_SLIDE_PAUSE" val="0"/>
  <p:tag name="ARTICULATE_NAV_LEVEL" val="2"/>
  <p:tag name="ARTICULATE_PLAYLIST_ID" val="-1"/>
  <p:tag name="ARTICULATE_LOCK_SLIDE" val="0"/>
  <p:tag name="ARTICULATE_SLIDE_NAV" val="154"/>
</p:tagLst>
</file>

<file path=ppt/tags/tag219.xml><?xml version="1.0" encoding="utf-8"?>
<p:tagLst xmlns:a="http://schemas.openxmlformats.org/drawingml/2006/main" xmlns:r="http://schemas.openxmlformats.org/officeDocument/2006/relationships" xmlns:p="http://schemas.openxmlformats.org/presentationml/2006/main">
  <p:tag name="AUDIO_ID" val="473"/>
  <p:tag name="TIMELINE" val="1.2/10.9/18.7/28.2"/>
  <p:tag name="ELAPSEDTIME" val="41.5"/>
  <p:tag name="ANNOTATION_COUNT" val="0"/>
  <p:tag name="ARTICULATE_SLIDE_GUID" val="5840a230-cad6-41b4-ab38-7bf433d08bbb"/>
  <p:tag name="ARTICULATE_SLIDE_PAUSE" val="0"/>
  <p:tag name="ARTICULATE_NAV_LEVEL" val="2"/>
  <p:tag name="ARTICULATE_PLAYLIST_ID" val="-1"/>
  <p:tag name="ARTICULATE_LOCK_SLIDE" val="0"/>
  <p:tag name="ARTICULATE_SLIDE_NAV" val="155"/>
</p:tagLst>
</file>

<file path=ppt/tags/tag22.xml><?xml version="1.0" encoding="utf-8"?>
<p:tagLst xmlns:a="http://schemas.openxmlformats.org/drawingml/2006/main" xmlns:r="http://schemas.openxmlformats.org/officeDocument/2006/relationships" xmlns:p="http://schemas.openxmlformats.org/presentationml/2006/main">
  <p:tag name="AUDIO_ID" val="401"/>
  <p:tag name="TIMELINE" val="0.7/2.3/4.4/8.6"/>
  <p:tag name="ELAPSEDTIME" val="11.9"/>
  <p:tag name="ANNOTATION_COUNT" val="0"/>
  <p:tag name="ARTICULATE_SLIDE_GUID" val="42a8c023-e6c6-4500-8495-3d7ec391d9b8"/>
  <p:tag name="ARTICULATE_SLIDE_PAUSE" val="0"/>
  <p:tag name="ARTICULATE_NAV_LEVEL" val="2"/>
  <p:tag name="ARTICULATE_PLAYLIST_ID" val="-1"/>
  <p:tag name="ARTICULATE_LOCK_SLIDE" val="0"/>
  <p:tag name="ARTICULATE_SLIDE_NAV" val="13"/>
</p:tagLst>
</file>

<file path=ppt/tags/tag220.xml><?xml version="1.0" encoding="utf-8"?>
<p:tagLst xmlns:a="http://schemas.openxmlformats.org/drawingml/2006/main" xmlns:r="http://schemas.openxmlformats.org/officeDocument/2006/relationships" xmlns:p="http://schemas.openxmlformats.org/presentationml/2006/main">
  <p:tag name="AUDIO_ID" val="474"/>
  <p:tag name="TIMELINE" val="0.7/6.4/12.9/30.0"/>
  <p:tag name="ELAPSEDTIME" val="44.5"/>
  <p:tag name="ANNOTATION_COUNT" val="0"/>
  <p:tag name="ARTICULATE_SLIDE_GUID" val="aaff86fa-3f57-4817-bd23-600f3b2e8a5f"/>
  <p:tag name="ARTICULATE_SLIDE_PAUSE" val="0"/>
  <p:tag name="ARTICULATE_NAV_LEVEL" val="2"/>
  <p:tag name="ARTICULATE_PLAYLIST_ID" val="-1"/>
  <p:tag name="ARTICULATE_LOCK_SLIDE" val="0"/>
  <p:tag name="ARTICULATE_SLIDE_NAV" val="156"/>
</p:tagLst>
</file>

<file path=ppt/tags/tag221.xml><?xml version="1.0" encoding="utf-8"?>
<p:tagLst xmlns:a="http://schemas.openxmlformats.org/drawingml/2006/main" xmlns:r="http://schemas.openxmlformats.org/officeDocument/2006/relationships" xmlns:p="http://schemas.openxmlformats.org/presentationml/2006/main">
  <p:tag name="AUDIO_ID" val="475"/>
  <p:tag name="TIMELINE" val="0.8/10.4/15.4"/>
  <p:tag name="ELAPSEDTIME" val="29.8"/>
  <p:tag name="ANNOTATION_COUNT" val="0"/>
  <p:tag name="ARTICULATE_SLIDE_GUID" val="85963a36-3abc-49b3-a3a3-ca2139ff192a"/>
  <p:tag name="ARTICULATE_SLIDE_PAUSE" val="0"/>
  <p:tag name="ARTICULATE_NAV_LEVEL" val="2"/>
  <p:tag name="ARTICULATE_PLAYLIST_ID" val="-1"/>
  <p:tag name="ARTICULATE_LOCK_SLIDE" val="0"/>
  <p:tag name="ARTICULATE_SLIDE_NAV" val="157"/>
</p:tagLst>
</file>

<file path=ppt/tags/tag222.xml><?xml version="1.0" encoding="utf-8"?>
<p:tagLst xmlns:a="http://schemas.openxmlformats.org/drawingml/2006/main" xmlns:r="http://schemas.openxmlformats.org/officeDocument/2006/relationships" xmlns:p="http://schemas.openxmlformats.org/presentationml/2006/main">
  <p:tag name="AUDIO_ID" val="476"/>
  <p:tag name="TIMELINE" val="0.4/21.6/28.5"/>
  <p:tag name="ELAPSEDTIME" val="41.4"/>
  <p:tag name="ANNOTATION_COUNT" val="0"/>
  <p:tag name="ARTICULATE_SLIDE_GUID" val="982ef61b-e1bb-461a-b471-f138a68218c2"/>
  <p:tag name="ARTICULATE_SLIDE_PAUSE" val="0"/>
  <p:tag name="ARTICULATE_NAV_LEVEL" val="2"/>
  <p:tag name="ARTICULATE_PLAYLIST_ID" val="-1"/>
  <p:tag name="ARTICULATE_LOCK_SLIDE" val="0"/>
  <p:tag name="ARTICULATE_SLIDE_NAV" val="158"/>
</p:tagLst>
</file>

<file path=ppt/tags/tag223.xml><?xml version="1.0" encoding="utf-8"?>
<p:tagLst xmlns:a="http://schemas.openxmlformats.org/drawingml/2006/main" xmlns:r="http://schemas.openxmlformats.org/officeDocument/2006/relationships" xmlns:p="http://schemas.openxmlformats.org/presentationml/2006/main">
  <p:tag name="AUDIO_ID" val="477"/>
  <p:tag name="TIMELINE" val="0.5"/>
  <p:tag name="ELAPSEDTIME" val="33.4"/>
  <p:tag name="ANNOTATION_COUNT" val="0"/>
  <p:tag name="ARTICULATE_SLIDE_GUID" val="a829e177-2790-4b16-85dc-a7322762a5c7"/>
  <p:tag name="ARTICULATE_SLIDE_PAUSE" val="0"/>
  <p:tag name="ARTICULATE_NAV_LEVEL" val="2"/>
  <p:tag name="ARTICULATE_PLAYLIST_ID" val="-1"/>
  <p:tag name="ARTICULATE_LOCK_SLIDE" val="0"/>
  <p:tag name="ARTICULATE_SLIDE_NAV" val="159"/>
</p:tagLst>
</file>

<file path=ppt/tags/tag224.xml><?xml version="1.0" encoding="utf-8"?>
<p:tagLst xmlns:a="http://schemas.openxmlformats.org/drawingml/2006/main" xmlns:r="http://schemas.openxmlformats.org/officeDocument/2006/relationships" xmlns:p="http://schemas.openxmlformats.org/presentationml/2006/main">
  <p:tag name="AUDIO_ID" val="530"/>
  <p:tag name="ELAPSEDTIME" val="36.2"/>
  <p:tag name="ANNOTATION_COUNT" val="0"/>
  <p:tag name="ARTICULATE_SLIDE_GUID" val="cf31b888-d3ea-4a32-ae0c-03abc7d8bb82"/>
  <p:tag name="ARTICULATE_SLIDE_PAUSE" val="0"/>
  <p:tag name="ARTICULATE_NAV_LEVEL" val="2"/>
  <p:tag name="ARTICULATE_PLAYLIST_ID" val="-1"/>
  <p:tag name="ARTICULATE_LOCK_SLIDE" val="0"/>
  <p:tag name="ARTICULATE_SLIDE_NAV" val="160"/>
</p:tagLst>
</file>

<file path=ppt/tags/tag225.xml><?xml version="1.0" encoding="utf-8"?>
<p:tagLst xmlns:a="http://schemas.openxmlformats.org/drawingml/2006/main" xmlns:r="http://schemas.openxmlformats.org/officeDocument/2006/relationships" xmlns:p="http://schemas.openxmlformats.org/presentationml/2006/main">
  <p:tag name="AUDIO_ID" val="531"/>
  <p:tag name="TIMELINE" val="29.6"/>
  <p:tag name="ELAPSEDTIME" val="35.8"/>
  <p:tag name="ANNOTATION_COUNT" val="0"/>
  <p:tag name="ARTICULATE_SLIDE_GUID" val="c1fdaa91-da95-4596-bac6-1cc5837a6bf5"/>
  <p:tag name="ARTICULATE_SLIDE_PAUSE" val="0"/>
  <p:tag name="ARTICULATE_NAV_LEVEL" val="2"/>
  <p:tag name="ARTICULATE_PLAYLIST_ID" val="-1"/>
  <p:tag name="ARTICULATE_LOCK_SLIDE" val="0"/>
  <p:tag name="ARTICULATE_SLIDE_NAV" val="161"/>
</p:tagLst>
</file>

<file path=ppt/tags/tag226.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ohn\AppData\Local\Temp\articulate\presenter\imgtemp\pk73numx_files\slide0001_image001.png"/>
</p:tagLst>
</file>

<file path=ppt/tags/tag227.xml><?xml version="1.0" encoding="utf-8"?>
<p:tagLst xmlns:a="http://schemas.openxmlformats.org/drawingml/2006/main" xmlns:r="http://schemas.openxmlformats.org/officeDocument/2006/relationships" xmlns:p="http://schemas.openxmlformats.org/presentationml/2006/main">
  <p:tag name="AUDIO_ID" val="472"/>
  <p:tag name="TIMELINE" val="0.7"/>
  <p:tag name="ELAPSEDTIME" val="18.9"/>
  <p:tag name="ANNOTATION_COUNT" val="0"/>
  <p:tag name="ARTICULATE_SLIDE_GUID" val="32719f80-80ea-4291-b87b-0ade97a8eaec"/>
  <p:tag name="ARTICULATE_SLIDE_PAUSE" val="0"/>
  <p:tag name="ARTICULATE_NAV_LEVEL" val="2"/>
  <p:tag name="ARTICULATE_PLAYLIST_ID" val="-1"/>
  <p:tag name="ARTICULATE_LOCK_SLIDE" val="0"/>
  <p:tag name="ARTICULATE_SLIDE_NAV" val="162"/>
</p:tagLst>
</file>

<file path=ppt/tags/tag228.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229.xml><?xml version="1.0" encoding="utf-8"?>
<p:tagLst xmlns:a="http://schemas.openxmlformats.org/drawingml/2006/main" xmlns:r="http://schemas.openxmlformats.org/officeDocument/2006/relationships" xmlns:p="http://schemas.openxmlformats.org/presentationml/2006/main">
  <p:tag name="AUDIO_ID" val="529"/>
  <p:tag name="ELAPSEDTIME" val="14.6"/>
  <p:tag name="ANNOTATION_COUNT" val="0"/>
  <p:tag name="ARTICULATE_SLIDE_GUID" val="453f2404-a2bf-4d92-aa71-4840d96f4980"/>
  <p:tag name="ARTICULATE_SLIDE_PAUSE" val="0"/>
  <p:tag name="ARTICULATE_NAV_LEVEL" val="2"/>
  <p:tag name="ARTICULATE_PLAYLIST_ID" val="-1"/>
  <p:tag name="ARTICULATE_LOCK_SLIDE" val="0"/>
  <p:tag name="ARTICULATE_SLIDE_NAV" val="163"/>
</p:tagLst>
</file>

<file path=ppt/tags/tag23.xml><?xml version="1.0" encoding="utf-8"?>
<p:tagLst xmlns:a="http://schemas.openxmlformats.org/drawingml/2006/main" xmlns:r="http://schemas.openxmlformats.org/officeDocument/2006/relationships" xmlns:p="http://schemas.openxmlformats.org/presentationml/2006/main">
  <p:tag name="AUDIO_ID" val="489"/>
  <p:tag name="TIMELINE" val="0.7/2.6/5.6/8.4/10.1/14.2"/>
  <p:tag name="ELAPSEDTIME" val="20.8"/>
  <p:tag name="ANNOTATION_COUNT" val="0"/>
  <p:tag name="ARTICULATE_SLIDE_GUID" val="19f332a7-7e24-4c37-8388-2ea8bbaad907"/>
  <p:tag name="ARTICULATE_SLIDE_PAUSE" val="0"/>
  <p:tag name="ARTICULATE_NAV_LEVEL" val="2"/>
  <p:tag name="ARTICULATE_PLAYLIST_ID" val="-1"/>
  <p:tag name="ARTICULATE_LOCK_SLIDE" val="0"/>
  <p:tag name="ARTICULATE_SLIDE_NAV" val="14"/>
</p:tagLst>
</file>

<file path=ppt/tags/tag230.xml><?xml version="1.0" encoding="utf-8"?>
<p:tagLst xmlns:a="http://schemas.openxmlformats.org/drawingml/2006/main" xmlns:r="http://schemas.openxmlformats.org/officeDocument/2006/relationships" xmlns:p="http://schemas.openxmlformats.org/presentationml/2006/main">
  <p:tag name="AUDIO_ID" val="372"/>
  <p:tag name="TIMELINE" val="1.2/2.8/15.7"/>
  <p:tag name="ELAPSEDTIME" val="24.1"/>
  <p:tag name="ANNOTATION_COUNT" val="0"/>
  <p:tag name="ARTICULATE_SLIDE_GUID" val="e6501ba4-4dde-4d05-bc4a-cbca3be319e9"/>
  <p:tag name="ARTICULATE_SLIDE_PAUSE" val="0"/>
  <p:tag name="ARTICULATE_NAV_LEVEL" val="2"/>
  <p:tag name="ARTICULATE_PLAYLIST_ID" val="-1"/>
  <p:tag name="ARTICULATE_LOCK_SLIDE" val="0"/>
  <p:tag name="ARTICULATE_SLIDE_NAV" val="164"/>
</p:tagLst>
</file>

<file path=ppt/tags/tag231.xml><?xml version="1.0" encoding="utf-8"?>
<p:tagLst xmlns:a="http://schemas.openxmlformats.org/drawingml/2006/main" xmlns:r="http://schemas.openxmlformats.org/officeDocument/2006/relationships" xmlns:p="http://schemas.openxmlformats.org/presentationml/2006/main">
  <p:tag name="AUDIO_ID" val="478"/>
  <p:tag name="TIMELINE" val="12.9"/>
  <p:tag name="ELAPSEDTIME" val="27.0"/>
  <p:tag name="ANNOTATION_COUNT" val="0"/>
  <p:tag name="ARTICULATE_SLIDE_GUID" val="978162dd-b4f6-464f-a89f-8fe331d2e6be"/>
  <p:tag name="ARTICULATE_SLIDE_PAUSE" val="0"/>
  <p:tag name="ARTICULATE_NAV_LEVEL" val="2"/>
  <p:tag name="ARTICULATE_PLAYLIST_ID" val="-1"/>
  <p:tag name="ARTICULATE_LOCK_SLIDE" val="0"/>
  <p:tag name="ARTICULATE_SLIDE_NAV" val="165"/>
</p:tagLst>
</file>

<file path=ppt/tags/tag232.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233.xml><?xml version="1.0" encoding="utf-8"?>
<p:tagLst xmlns:a="http://schemas.openxmlformats.org/drawingml/2006/main" xmlns:r="http://schemas.openxmlformats.org/officeDocument/2006/relationships" xmlns:p="http://schemas.openxmlformats.org/presentationml/2006/main">
  <p:tag name="AUDIO_ID" val="479"/>
  <p:tag name="TIMELINE" val="7.5/14.3"/>
  <p:tag name="ELAPSEDTIME" val="25.0"/>
  <p:tag name="ANNOTATION_COUNT" val="0"/>
  <p:tag name="ARTICULATE_SLIDE_GUID" val="a4b2b39d-1900-420d-88ae-1d0f59dfaf6c"/>
  <p:tag name="ARTICULATE_SLIDE_PAUSE" val="0"/>
  <p:tag name="ARTICULATE_NAV_LEVEL" val="2"/>
  <p:tag name="ARTICULATE_PLAYLIST_ID" val="-1"/>
  <p:tag name="ARTICULATE_LOCK_SLIDE" val="0"/>
  <p:tag name="ARTICULATE_SLIDE_NAV" val="166"/>
</p:tagLst>
</file>

<file path=ppt/tags/tag234.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235.xml><?xml version="1.0" encoding="utf-8"?>
<p:tagLst xmlns:a="http://schemas.openxmlformats.org/drawingml/2006/main" xmlns:r="http://schemas.openxmlformats.org/officeDocument/2006/relationships" xmlns:p="http://schemas.openxmlformats.org/presentationml/2006/main">
  <p:tag name="AUDIO_ID" val="373"/>
  <p:tag name="TIMELINE" val="1.4/7.8/16.9"/>
  <p:tag name="ELAPSEDTIME" val="26.5"/>
  <p:tag name="ANNOTATION_COUNT" val="0"/>
  <p:tag name="ARTICULATE_SLIDE_GUID" val="352ac20a-83d4-4b40-98b2-ef35dd539895"/>
  <p:tag name="ARTICULATE_SLIDE_PAUSE" val="0"/>
  <p:tag name="ARTICULATE_NAV_LEVEL" val="2"/>
  <p:tag name="ARTICULATE_PLAYLIST_ID" val="-1"/>
  <p:tag name="ARTICULATE_LOCK_SLIDE" val="0"/>
  <p:tag name="ARTICULATE_SLIDE_NAV" val="167"/>
</p:tagLst>
</file>

<file path=ppt/tags/tag236.xml><?xml version="1.0" encoding="utf-8"?>
<p:tagLst xmlns:a="http://schemas.openxmlformats.org/drawingml/2006/main" xmlns:r="http://schemas.openxmlformats.org/officeDocument/2006/relationships" xmlns:p="http://schemas.openxmlformats.org/presentationml/2006/main">
  <p:tag name="AUDIO_ID" val="481"/>
  <p:tag name="TIMELINE" val="0.7/6.5/23.5"/>
  <p:tag name="ELAPSEDTIME" val="35.8"/>
  <p:tag name="ANNOTATION_COUNT" val="0"/>
  <p:tag name="ARTICULATE_SLIDE_GUID" val="51a99b4d-f586-4e6d-97f9-ff37224c97cd"/>
  <p:tag name="ARTICULATE_SLIDE_PAUSE" val="0"/>
  <p:tag name="ARTICULATE_NAV_LEVEL" val="2"/>
  <p:tag name="ARTICULATE_PLAYLIST_ID" val="-1"/>
  <p:tag name="ARTICULATE_LOCK_SLIDE" val="0"/>
  <p:tag name="ARTICULATE_SLIDE_NAV" val="168"/>
</p:tagLst>
</file>

<file path=ppt/tags/tag237.xml><?xml version="1.0" encoding="utf-8"?>
<p:tagLst xmlns:a="http://schemas.openxmlformats.org/drawingml/2006/main" xmlns:r="http://schemas.openxmlformats.org/officeDocument/2006/relationships" xmlns:p="http://schemas.openxmlformats.org/presentationml/2006/main">
  <p:tag name="AUDIO_ID" val="482"/>
  <p:tag name="TIMELINE" val="0.6/8.2/16.3/26.5"/>
  <p:tag name="ELAPSEDTIME" val="39.0"/>
  <p:tag name="ANNOTATION_COUNT" val="0"/>
  <p:tag name="ARTICULATE_SLIDE_GUID" val="ec9d819a-fbdd-4b1d-ba89-72c280af7e6b"/>
  <p:tag name="ARTICULATE_SLIDE_PAUSE" val="0"/>
  <p:tag name="ARTICULATE_NAV_LEVEL" val="2"/>
  <p:tag name="ARTICULATE_PLAYLIST_ID" val="-1"/>
  <p:tag name="ARTICULATE_LOCK_SLIDE" val="0"/>
  <p:tag name="ARTICULATE_SLIDE_NAV" val="169"/>
</p:tagLst>
</file>

<file path=ppt/tags/tag238.xml><?xml version="1.0" encoding="utf-8"?>
<p:tagLst xmlns:a="http://schemas.openxmlformats.org/drawingml/2006/main" xmlns:r="http://schemas.openxmlformats.org/officeDocument/2006/relationships" xmlns:p="http://schemas.openxmlformats.org/presentationml/2006/main">
  <p:tag name="AUDIO_ID" val="480"/>
  <p:tag name="TIMELINE" val="0.7"/>
  <p:tag name="ELAPSEDTIME" val="14.6"/>
  <p:tag name="ANNOTATION_COUNT" val="0"/>
  <p:tag name="ARTICULATE_SLIDE_GUID" val="b32110e8-653b-44ce-a55a-4149dbfdda75"/>
  <p:tag name="ARTICULATE_SLIDE_PAUSE" val="0"/>
  <p:tag name="ARTICULATE_NAV_LEVEL" val="2"/>
  <p:tag name="ARTICULATE_PLAYLIST_ID" val="-1"/>
  <p:tag name="ARTICULATE_LOCK_SLIDE" val="0"/>
  <p:tag name="ARTICULATE_SLIDE_NAV" val="170"/>
</p:tagLst>
</file>

<file path=ppt/tags/tag239.xml><?xml version="1.0" encoding="utf-8"?>
<p:tagLst xmlns:a="http://schemas.openxmlformats.org/drawingml/2006/main" xmlns:r="http://schemas.openxmlformats.org/officeDocument/2006/relationships" xmlns:p="http://schemas.openxmlformats.org/presentationml/2006/main">
  <p:tag name="AUDIO_ID" val="483"/>
  <p:tag name="TIMELINE" val="1.0/15.7"/>
  <p:tag name="ELAPSEDTIME" val="26.8"/>
  <p:tag name="ANNOTATION_COUNT" val="0"/>
  <p:tag name="ARTICULATE_SLIDE_GUID" val="dd27c6b8-ed6c-4fac-a34a-aa09fbd779b8"/>
  <p:tag name="ARTICULATE_SLIDE_PAUSE" val="0"/>
  <p:tag name="ARTICULATE_NAV_LEVEL" val="2"/>
  <p:tag name="ARTICULATE_PLAYLIST_ID" val="-1"/>
  <p:tag name="ARTICULATE_LOCK_SLIDE" val="0"/>
  <p:tag name="ARTICULATE_SLIDE_NAV" val="171"/>
</p:tagLst>
</file>

<file path=ppt/tags/tag24.xml><?xml version="1.0" encoding="utf-8"?>
<p:tagLst xmlns:a="http://schemas.openxmlformats.org/drawingml/2006/main" xmlns:r="http://schemas.openxmlformats.org/officeDocument/2006/relationships" xmlns:p="http://schemas.openxmlformats.org/presentationml/2006/main">
  <p:tag name="AUDIO_ID" val="381"/>
  <p:tag name="TIMELINE" val="9.8"/>
  <p:tag name="ELAPSEDTIME" val="20.9"/>
  <p:tag name="ANNOTATION_COUNT" val="0"/>
  <p:tag name="ARTICULATE_SLIDE_GUID" val="42f1ab8d-f0da-4a6d-bfd3-0c69730634b0"/>
  <p:tag name="ARTICULATE_SLIDE_PAUSE" val="0"/>
  <p:tag name="ARTICULATE_NAV_LEVEL" val="2"/>
  <p:tag name="ARTICULATE_PLAYLIST_ID" val="-1"/>
  <p:tag name="ARTICULATE_LOCK_SLIDE" val="0"/>
  <p:tag name="ARTICULATE_SLIDE_NAV" val="15"/>
</p:tagLst>
</file>

<file path=ppt/tags/tag240.xml><?xml version="1.0" encoding="utf-8"?>
<p:tagLst xmlns:a="http://schemas.openxmlformats.org/drawingml/2006/main" xmlns:r="http://schemas.openxmlformats.org/officeDocument/2006/relationships" xmlns:p="http://schemas.openxmlformats.org/presentationml/2006/main">
  <p:tag name="AUDIO_ID" val="484"/>
  <p:tag name="TIMELINE" val="0.8/14.2"/>
  <p:tag name="ELAPSEDTIME" val="22.9"/>
  <p:tag name="ANNOTATION_COUNT" val="0"/>
  <p:tag name="ARTICULATE_SLIDE_GUID" val="7f548a36-4ebc-45cb-8d13-cd0d352e5eb6"/>
  <p:tag name="ARTICULATE_SLIDE_PAUSE" val="0"/>
  <p:tag name="ARTICULATE_NAV_LEVEL" val="2"/>
  <p:tag name="ARTICULATE_PLAYLIST_ID" val="-1"/>
  <p:tag name="ARTICULATE_LOCK_SLIDE" val="0"/>
  <p:tag name="ARTICULATE_SLIDE_NAV" val="172"/>
</p:tagLst>
</file>

<file path=ppt/tags/tag241.xml><?xml version="1.0" encoding="utf-8"?>
<p:tagLst xmlns:a="http://schemas.openxmlformats.org/drawingml/2006/main" xmlns:r="http://schemas.openxmlformats.org/officeDocument/2006/relationships" xmlns:p="http://schemas.openxmlformats.org/presentationml/2006/main">
  <p:tag name="AUDIO_ID" val="374"/>
  <p:tag name="TIMELINE" val="0.8"/>
  <p:tag name="ELAPSEDTIME" val="15.5"/>
  <p:tag name="ANNOTATION_COUNT" val="0"/>
  <p:tag name="ARTICULATE_SLIDE_GUID" val="5b560139-6686-45e0-88fd-4fdb033b8949"/>
  <p:tag name="ARTICULATE_SLIDE_PAUSE" val="0"/>
  <p:tag name="ARTICULATE_NAV_LEVEL" val="2"/>
  <p:tag name="ARTICULATE_PLAYLIST_ID" val="-1"/>
  <p:tag name="ARTICULATE_LOCK_SLIDE" val="0"/>
  <p:tag name="ARTICULATE_SLIDE_NAV" val="173"/>
</p:tagLst>
</file>

<file path=ppt/tags/tag242.xml><?xml version="1.0" encoding="utf-8"?>
<p:tagLst xmlns:a="http://schemas.openxmlformats.org/drawingml/2006/main" xmlns:r="http://schemas.openxmlformats.org/officeDocument/2006/relationships" xmlns:p="http://schemas.openxmlformats.org/presentationml/2006/main">
  <p:tag name="AUDIO_ID" val="334"/>
  <p:tag name="TIMELINE" val="22.5"/>
  <p:tag name="ELAPSEDTIME" val="25.7"/>
  <p:tag name="ANNOTATION_COUNT" val="0"/>
  <p:tag name="ARTICULATE_SLIDE_GUID" val="cc517105-63b5-4be7-8249-3341908f4db6"/>
  <p:tag name="ARTICULATE_SLIDE_PAUSE" val="0"/>
  <p:tag name="ARTICULATE_NAV_LEVEL" val="1"/>
  <p:tag name="ARTICULATE_PLAYLIST_ID" val="-1"/>
  <p:tag name="ARTICULATE_LOCK_SLIDE" val="0"/>
  <p:tag name="ARTICULATE_SLIDE_NAV" val="174"/>
</p:tagLst>
</file>

<file path=ppt/tags/tag243.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244.xml><?xml version="1.0" encoding="utf-8"?>
<p:tagLst xmlns:a="http://schemas.openxmlformats.org/drawingml/2006/main" xmlns:r="http://schemas.openxmlformats.org/officeDocument/2006/relationships" xmlns:p="http://schemas.openxmlformats.org/presentationml/2006/main">
  <p:tag name="AUDIO_ID" val="375"/>
  <p:tag name="TIMELINE" val="27.6"/>
  <p:tag name="ELAPSEDTIME" val="30.8"/>
  <p:tag name="ANNOTATION_COUNT" val="0"/>
  <p:tag name="ARTICULATE_SLIDE_GUID" val="03c8c78f-3899-49b4-a605-813525ad15cf"/>
  <p:tag name="ARTICULATE_SLIDE_PAUSE" val="0"/>
  <p:tag name="ARTICULATE_NAV_LEVEL" val="2"/>
  <p:tag name="ARTICULATE_PLAYLIST_ID" val="-1"/>
  <p:tag name="ARTICULATE_LOCK_SLIDE" val="0"/>
  <p:tag name="ARTICULATE_SLIDE_NAV" val="175"/>
</p:tagLst>
</file>

<file path=ppt/tags/tag245.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246.xml><?xml version="1.0" encoding="utf-8"?>
<p:tagLst xmlns:a="http://schemas.openxmlformats.org/drawingml/2006/main" xmlns:r="http://schemas.openxmlformats.org/officeDocument/2006/relationships" xmlns:p="http://schemas.openxmlformats.org/presentationml/2006/main">
  <p:tag name="AUDIO_ID" val="376"/>
  <p:tag name="TIMELINE" val="1.2/11.0/23.7/30.4"/>
  <p:tag name="ELAPSEDTIME" val="42.4"/>
  <p:tag name="ANNOTATION_COUNT" val="0"/>
  <p:tag name="ARTICULATE_SLIDE_GUID" val="7a3309de-70d3-40d7-900b-f79315b436ea"/>
  <p:tag name="ARTICULATE_SLIDE_PAUSE" val="0"/>
  <p:tag name="ARTICULATE_NAV_LEVEL" val="2"/>
  <p:tag name="ARTICULATE_PLAYLIST_ID" val="-1"/>
  <p:tag name="ARTICULATE_LOCK_SLIDE" val="0"/>
  <p:tag name="ARTICULATE_SLIDE_NAV" val="176"/>
</p:tagLst>
</file>

<file path=ppt/tags/tag247.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248.xml><?xml version="1.0" encoding="utf-8"?>
<p:tagLst xmlns:a="http://schemas.openxmlformats.org/drawingml/2006/main" xmlns:r="http://schemas.openxmlformats.org/officeDocument/2006/relationships" xmlns:p="http://schemas.openxmlformats.org/presentationml/2006/main">
  <p:tag name="AUDIO_ID" val="335"/>
  <p:tag name="TIMELINE" val="12.2/13.2/22.0"/>
  <p:tag name="ELAPSEDTIME" val="34.0"/>
  <p:tag name="ANNOTATION_COUNT" val="0"/>
  <p:tag name="ARTICULATE_SLIDE_GUID" val="2eff1dd2-f5bd-4e76-8fda-e84bddbd3ca3"/>
  <p:tag name="ARTICULATE_SLIDE_PAUSE" val="0"/>
  <p:tag name="ARTICULATE_NAV_LEVEL" val="1"/>
  <p:tag name="ARTICULATE_PLAYLIST_ID" val="-1"/>
  <p:tag name="ARTICULATE_LOCK_SLIDE" val="0"/>
  <p:tag name="ARTICULATE_SLIDE_NAV" val="177"/>
</p:tagLst>
</file>

<file path=ppt/tags/tag249.xml><?xml version="1.0" encoding="utf-8"?>
<p:tagLst xmlns:a="http://schemas.openxmlformats.org/drawingml/2006/main" xmlns:r="http://schemas.openxmlformats.org/officeDocument/2006/relationships" xmlns:p="http://schemas.openxmlformats.org/presentationml/2006/main">
  <p:tag name="AUDIO_ID" val="391"/>
  <p:tag name="TIMELINE" val="0.8/15.6"/>
  <p:tag name="ELAPSEDTIME" val="29.9"/>
  <p:tag name="ANNOTATION_COUNT" val="0"/>
  <p:tag name="ARTICULATE_SLIDE_GUID" val="a9c04a4c-9c65-46fa-a577-e7c48991e2b0"/>
  <p:tag name="ARTICULATE_SLIDE_PAUSE" val="0"/>
  <p:tag name="ARTICULATE_NAV_LEVEL" val="2"/>
  <p:tag name="ARTICULATE_PLAYLIST_ID" val="-1"/>
  <p:tag name="ARTICULATE_LOCK_SLIDE" val="0"/>
  <p:tag name="ARTICULATE_SLIDE_NAV" val="178"/>
</p:tagLst>
</file>

<file path=ppt/tags/tag25.xml><?xml version="1.0" encoding="utf-8"?>
<p:tagLst xmlns:a="http://schemas.openxmlformats.org/drawingml/2006/main" xmlns:r="http://schemas.openxmlformats.org/officeDocument/2006/relationships" xmlns:p="http://schemas.openxmlformats.org/presentationml/2006/main">
  <p:tag name="AUDIO_ID" val="523"/>
  <p:tag name="ELAPSEDTIME" val="16.4"/>
  <p:tag name="ANNOTATION_COUNT" val="0"/>
  <p:tag name="ARTICULATE_SLIDE_GUID" val="1c6134b1-6f46-4365-ac0b-e3825abb3e62"/>
  <p:tag name="ARTICULATE_SLIDE_PAUSE" val="0"/>
  <p:tag name="ARTICULATE_NAV_LEVEL" val="2"/>
  <p:tag name="ARTICULATE_PLAYLIST_ID" val="-1"/>
  <p:tag name="ARTICULATE_LOCK_SLIDE" val="0"/>
  <p:tag name="ARTICULATE_SLIDE_NAV" val="16"/>
</p:tagLst>
</file>

<file path=ppt/tags/tag250.xml><?xml version="1.0" encoding="utf-8"?>
<p:tagLst xmlns:a="http://schemas.openxmlformats.org/drawingml/2006/main" xmlns:r="http://schemas.openxmlformats.org/officeDocument/2006/relationships" xmlns:p="http://schemas.openxmlformats.org/presentationml/2006/main">
  <p:tag name="AUDIO_ID" val="392"/>
  <p:tag name="TIMELINE" val="0.7"/>
  <p:tag name="ELAPSEDTIME" val="19.1"/>
  <p:tag name="ANNOTATION_COUNT" val="0"/>
  <p:tag name="ARTICULATE_SLIDE_GUID" val="a0623d4b-a6c7-4a71-b481-18a7f700fcc1"/>
  <p:tag name="ARTICULATE_SLIDE_PAUSE" val="0"/>
  <p:tag name="ARTICULATE_NAV_LEVEL" val="2"/>
  <p:tag name="ARTICULATE_PLAYLIST_ID" val="-1"/>
  <p:tag name="ARTICULATE_LOCK_SLIDE" val="0"/>
  <p:tag name="ARTICULATE_SLIDE_NAV" val="179"/>
</p:tagLst>
</file>

<file path=ppt/tags/tag251.xml><?xml version="1.0" encoding="utf-8"?>
<p:tagLst xmlns:a="http://schemas.openxmlformats.org/drawingml/2006/main" xmlns:r="http://schemas.openxmlformats.org/officeDocument/2006/relationships" xmlns:p="http://schemas.openxmlformats.org/presentationml/2006/main">
  <p:tag name="AUDIO_ID" val="393"/>
  <p:tag name="TIMELINE" val="0.8/1.8/15.1"/>
  <p:tag name="ELAPSEDTIME" val="27.6"/>
  <p:tag name="ANNOTATION_COUNT" val="0"/>
  <p:tag name="ARTICULATE_SLIDE_GUID" val="dcc0e6c5-a124-443d-9815-bef90848efa8"/>
  <p:tag name="ARTICULATE_SLIDE_PAUSE" val="0"/>
  <p:tag name="ARTICULATE_NAV_LEVEL" val="2"/>
  <p:tag name="ARTICULATE_PLAYLIST_ID" val="-1"/>
  <p:tag name="ARTICULATE_LOCK_SLIDE" val="0"/>
  <p:tag name="ARTICULATE_SLIDE_NAV" val="180"/>
</p:tagLst>
</file>

<file path=ppt/tags/tag252.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253.xml><?xml version="1.0" encoding="utf-8"?>
<p:tagLst xmlns:a="http://schemas.openxmlformats.org/drawingml/2006/main" xmlns:r="http://schemas.openxmlformats.org/officeDocument/2006/relationships" xmlns:p="http://schemas.openxmlformats.org/presentationml/2006/main">
  <p:tag name="AUDIO_ID" val="485"/>
  <p:tag name="TIMELINE" val="0.7/9.3/18.4"/>
  <p:tag name="ELAPSEDTIME" val="30.0"/>
  <p:tag name="ANNOTATION_COUNT" val="0"/>
  <p:tag name="ARTICULATE_SLIDE_GUID" val="54eb0a72-6626-4cae-9d1a-f824e67b5958"/>
  <p:tag name="ARTICULATE_SLIDE_PAUSE" val="0"/>
  <p:tag name="ARTICULATE_NAV_LEVEL" val="2"/>
  <p:tag name="ARTICULATE_PLAYLIST_ID" val="-1"/>
  <p:tag name="ARTICULATE_LOCK_SLIDE" val="0"/>
  <p:tag name="ARTICULATE_SLIDE_NAV" val="181"/>
</p:tagLst>
</file>

<file path=ppt/tags/tag254.xml><?xml version="1.0" encoding="utf-8"?>
<p:tagLst xmlns:a="http://schemas.openxmlformats.org/drawingml/2006/main" xmlns:r="http://schemas.openxmlformats.org/officeDocument/2006/relationships" xmlns:p="http://schemas.openxmlformats.org/presentationml/2006/main">
  <p:tag name="AUDIO_ID" val="336"/>
  <p:tag name="TIMELINE" val="9.4"/>
  <p:tag name="ELAPSEDTIME" val="40.9"/>
  <p:tag name="ANNOTATION_COUNT" val="0"/>
  <p:tag name="ARTICULATE_SLIDE_GUID" val="a2c58367-cb67-4ef5-9d3a-5b0b9c882b2b"/>
  <p:tag name="ARTICULATE_SLIDE_PAUSE" val="0"/>
  <p:tag name="ARTICULATE_NAV_LEVEL" val="1"/>
  <p:tag name="ARTICULATE_PLAYLIST_ID" val="-1"/>
  <p:tag name="ARTICULATE_LOCK_SLIDE" val="0"/>
  <p:tag name="ARTICULATE_SLIDE_NAV" val="182"/>
</p:tagLst>
</file>

<file path=ppt/tags/tag255.xml><?xml version="1.0" encoding="utf-8"?>
<p:tagLst xmlns:a="http://schemas.openxmlformats.org/drawingml/2006/main" xmlns:r="http://schemas.openxmlformats.org/officeDocument/2006/relationships" xmlns:p="http://schemas.openxmlformats.org/presentationml/2006/main">
  <p:tag name="AUDIO_ID" val="486"/>
  <p:tag name="TIMELINE" val="1.3"/>
  <p:tag name="ELAPSEDTIME" val="12.2"/>
  <p:tag name="ANNOTATION_COUNT" val="0"/>
  <p:tag name="ARTICULATE_SLIDE_GUID" val="e36d2e9d-cd3c-41bf-8fb8-71dc0d6fb82c"/>
  <p:tag name="ARTICULATE_SLIDE_PAUSE" val="0"/>
  <p:tag name="ARTICULATE_NAV_LEVEL" val="2"/>
  <p:tag name="ARTICULATE_PLAYLIST_ID" val="-1"/>
  <p:tag name="ARTICULATE_LOCK_SLIDE" val="0"/>
  <p:tag name="ARTICULATE_SLIDE_NAV" val="183"/>
</p:tagLst>
</file>

<file path=ppt/tags/tag256.xml><?xml version="1.0" encoding="utf-8"?>
<p:tagLst xmlns:a="http://schemas.openxmlformats.org/drawingml/2006/main" xmlns:r="http://schemas.openxmlformats.org/officeDocument/2006/relationships" xmlns:p="http://schemas.openxmlformats.org/presentationml/2006/main">
  <p:tag name="AUDIO_ID" val="395"/>
  <p:tag name="TIMELINE" val="0.6/27.5"/>
  <p:tag name="ELAPSEDTIME" val="36.4"/>
  <p:tag name="ANNOTATION_COUNT" val="0"/>
  <p:tag name="ARTICULATE_SLIDE_GUID" val="04d92da4-9ceb-40df-a7fb-0dfcbaac4fdb"/>
  <p:tag name="ARTICULATE_SLIDE_PAUSE" val="0"/>
  <p:tag name="ARTICULATE_NAV_LEVEL" val="2"/>
  <p:tag name="ARTICULATE_PLAYLIST_ID" val="-1"/>
  <p:tag name="ARTICULATE_LOCK_SLIDE" val="0"/>
  <p:tag name="ARTICULATE_SLIDE_NAV" val="184"/>
</p:tagLst>
</file>

<file path=ppt/tags/tag257.xml><?xml version="1.0" encoding="utf-8"?>
<p:tagLst xmlns:a="http://schemas.openxmlformats.org/drawingml/2006/main" xmlns:r="http://schemas.openxmlformats.org/officeDocument/2006/relationships" xmlns:p="http://schemas.openxmlformats.org/presentationml/2006/main">
  <p:tag name="AUDIO_ID" val="487"/>
  <p:tag name="TIMELINE" val="0.7"/>
  <p:tag name="ELAPSEDTIME" val="40.1"/>
  <p:tag name="ANNOTATION_COUNT" val="0"/>
  <p:tag name="ARTICULATE_SLIDE_GUID" val="ea52e7bc-b73e-4302-b21c-c72e693e453a"/>
  <p:tag name="ARTICULATE_SLIDE_PAUSE" val="0"/>
  <p:tag name="ARTICULATE_NAV_LEVEL" val="2"/>
  <p:tag name="ARTICULATE_PLAYLIST_ID" val="-1"/>
  <p:tag name="ARTICULATE_LOCK_SLIDE" val="0"/>
  <p:tag name="ARTICULATE_SLIDE_NAV" val="185"/>
</p:tagLst>
</file>

<file path=ppt/tags/tag258.xml><?xml version="1.0" encoding="utf-8"?>
<p:tagLst xmlns:a="http://schemas.openxmlformats.org/drawingml/2006/main" xmlns:r="http://schemas.openxmlformats.org/officeDocument/2006/relationships" xmlns:p="http://schemas.openxmlformats.org/presentationml/2006/main">
  <p:tag name="AUDIO_ID" val="517"/>
  <p:tag name="TIMELINE" val="0.8"/>
  <p:tag name="ELAPSEDTIME" val="31.6"/>
  <p:tag name="ANNOTATION_COUNT" val="0"/>
  <p:tag name="ARTICULATE_SLIDE_GUID" val="072c42b0-307a-4fb0-b6be-c27db3b2a241"/>
  <p:tag name="ARTICULATE_SLIDE_PAUSE" val="0"/>
  <p:tag name="ARTICULATE_NAV_LEVEL" val="2"/>
  <p:tag name="ARTICULATE_PLAYLIST_ID" val="-1"/>
  <p:tag name="ARTICULATE_LOCK_SLIDE" val="0"/>
  <p:tag name="ARTICULATE_SLIDE_NAV" val="186"/>
</p:tagLst>
</file>

<file path=ppt/tags/tag259.xml><?xml version="1.0" encoding="utf-8"?>
<p:tagLst xmlns:a="http://schemas.openxmlformats.org/drawingml/2006/main" xmlns:r="http://schemas.openxmlformats.org/officeDocument/2006/relationships" xmlns:p="http://schemas.openxmlformats.org/presentationml/2006/main">
  <p:tag name="AUDIO_ID" val="518"/>
  <p:tag name="ELAPSEDTIME" val="45.8"/>
  <p:tag name="ANNOTATION_COUNT" val="0"/>
  <p:tag name="ARTICULATE_SLIDE_GUID" val="387c1f5b-6a10-4579-8390-9aa519cfa70d"/>
  <p:tag name="ARTICULATE_SLIDE_PAUSE" val="0"/>
  <p:tag name="ARTICULATE_NAV_LEVEL" val="2"/>
  <p:tag name="ARTICULATE_PLAYLIST_ID" val="-1"/>
  <p:tag name="ARTICULATE_LOCK_SLIDE" val="0"/>
  <p:tag name="ARTICULATE_SLIDE_NAV" val="187"/>
</p:tagLst>
</file>

<file path=ppt/tags/tag26.xml><?xml version="1.0" encoding="utf-8"?>
<p:tagLst xmlns:a="http://schemas.openxmlformats.org/drawingml/2006/main" xmlns:r="http://schemas.openxmlformats.org/officeDocument/2006/relationships" xmlns:p="http://schemas.openxmlformats.org/presentationml/2006/main">
  <p:tag name="AUDIO_ID" val="382"/>
  <p:tag name="TIMELINE" val="7.9/12.7/15.8/21.9"/>
  <p:tag name="ELAPSEDTIME" val="31.6"/>
  <p:tag name="ANNOTATION_COUNT" val="0"/>
  <p:tag name="ARTICULATE_SLIDE_GUID" val="3979cac6-a406-4545-bdc8-898e68bb9018"/>
  <p:tag name="ARTICULATE_SLIDE_PAUSE" val="0"/>
  <p:tag name="ARTICULATE_NAV_LEVEL" val="2"/>
  <p:tag name="ARTICULATE_PLAYLIST_ID" val="-1"/>
  <p:tag name="ARTICULATE_LOCK_SLIDE" val="0"/>
  <p:tag name="ARTICULATE_SLIDE_NAV" val="17"/>
</p:tagLst>
</file>

<file path=ppt/tags/tag260.xml><?xml version="1.0" encoding="utf-8"?>
<p:tagLst xmlns:a="http://schemas.openxmlformats.org/drawingml/2006/main" xmlns:r="http://schemas.openxmlformats.org/officeDocument/2006/relationships" xmlns:p="http://schemas.openxmlformats.org/presentationml/2006/main">
  <p:tag name="AUDIO_ID" val="519"/>
  <p:tag name="TIMELINE" val="0.8/1.4/10.7"/>
  <p:tag name="ELAPSEDTIME" val="35.3"/>
  <p:tag name="ANNOTATION_COUNT" val="0"/>
  <p:tag name="ARTICULATE_SLIDE_GUID" val="6ebdc565-2f35-4fad-8c50-a2998d7bfad3"/>
  <p:tag name="ARTICULATE_SLIDE_PAUSE" val="0"/>
  <p:tag name="ARTICULATE_NAV_LEVEL" val="2"/>
  <p:tag name="ARTICULATE_PLAYLIST_ID" val="-1"/>
  <p:tag name="ARTICULATE_LOCK_SLIDE" val="0"/>
  <p:tag name="ARTICULATE_SLIDE_NAV" val="188"/>
</p:tagLst>
</file>

<file path=ppt/tags/tag261.xml><?xml version="1.0" encoding="utf-8"?>
<p:tagLst xmlns:a="http://schemas.openxmlformats.org/drawingml/2006/main" xmlns:r="http://schemas.openxmlformats.org/officeDocument/2006/relationships" xmlns:p="http://schemas.openxmlformats.org/presentationml/2006/main">
  <p:tag name="AUDIO_ID" val="520"/>
  <p:tag name="ELAPSEDTIME" val="28.0"/>
  <p:tag name="ANNOTATION_COUNT" val="0"/>
  <p:tag name="ARTICULATE_SLIDE_GUID" val="787ecc41-31d5-4e21-a5e6-9757066c4a95"/>
  <p:tag name="ARTICULATE_SLIDE_PAUSE" val="0"/>
  <p:tag name="ARTICULATE_NAV_LEVEL" val="2"/>
  <p:tag name="ARTICULATE_PLAYLIST_ID" val="-1"/>
  <p:tag name="ARTICULATE_LOCK_SLIDE" val="0"/>
  <p:tag name="ARTICULATE_SLIDE_NAV" val="189"/>
</p:tagLst>
</file>

<file path=ppt/tags/tag262.xml><?xml version="1.0" encoding="utf-8"?>
<p:tagLst xmlns:a="http://schemas.openxmlformats.org/drawingml/2006/main" xmlns:r="http://schemas.openxmlformats.org/officeDocument/2006/relationships" xmlns:p="http://schemas.openxmlformats.org/presentationml/2006/main">
  <p:tag name="AUDIO_ID" val="521"/>
  <p:tag name="ELAPSEDTIME" val="35.3"/>
  <p:tag name="ANNOTATION_COUNT" val="0"/>
  <p:tag name="ARTICULATE_SLIDE_GUID" val="1e9d628c-4a1c-40ce-ba2a-b9c9dd8dc9a7"/>
  <p:tag name="ARTICULATE_SLIDE_PAUSE" val="0"/>
  <p:tag name="ARTICULATE_NAV_LEVEL" val="2"/>
  <p:tag name="ARTICULATE_PLAYLIST_ID" val="-1"/>
  <p:tag name="ARTICULATE_LOCK_SLIDE" val="0"/>
  <p:tag name="ARTICULATE_SLIDE_NAV" val="190"/>
</p:tagLst>
</file>

<file path=ppt/tags/tag263.xml><?xml version="1.0" encoding="utf-8"?>
<p:tagLst xmlns:a="http://schemas.openxmlformats.org/drawingml/2006/main" xmlns:r="http://schemas.openxmlformats.org/officeDocument/2006/relationships" xmlns:p="http://schemas.openxmlformats.org/presentationml/2006/main">
  <p:tag name="AUDIO_ID" val="522"/>
  <p:tag name="TIMELINE" val="1.0/5.7"/>
  <p:tag name="ELAPSEDTIME" val="13.0"/>
  <p:tag name="ANNOTATION_COUNT" val="0"/>
  <p:tag name="ARTICULATE_SLIDE_GUID" val="8d00346d-5ff3-49c4-a188-5534ded6b9b8"/>
  <p:tag name="ARTICULATE_SLIDE_PAUSE" val="0"/>
  <p:tag name="ARTICULATE_NAV_LEVEL" val="2"/>
  <p:tag name="ARTICULATE_PLAYLIST_ID" val="-1"/>
  <p:tag name="ARTICULATE_LOCK_SLIDE" val="0"/>
  <p:tag name="ARTICULATE_SLIDE_NAV" val="191"/>
</p:tagLst>
</file>

<file path=ppt/tags/tag264.xml><?xml version="1.0" encoding="utf-8"?>
<p:tagLst xmlns:a="http://schemas.openxmlformats.org/drawingml/2006/main" xmlns:r="http://schemas.openxmlformats.org/officeDocument/2006/relationships" xmlns:p="http://schemas.openxmlformats.org/presentationml/2006/main">
  <p:tag name="AUDIO_ID" val="527"/>
  <p:tag name="TIMELINE" val="0.7"/>
  <p:tag name="ELAPSEDTIME" val="25.7"/>
  <p:tag name="ANNOTATION_COUNT" val="0"/>
  <p:tag name="ARTICULATE_SLIDE_GUID" val="a60c112c-402a-4baf-8ed5-1127ee8129c2"/>
  <p:tag name="ARTICULATE_SLIDE_PAUSE" val="0"/>
  <p:tag name="ARTICULATE_NAV_LEVEL" val="2"/>
  <p:tag name="ARTICULATE_PLAYLIST_ID" val="-1"/>
  <p:tag name="ARTICULATE_LOCK_SLIDE" val="0"/>
  <p:tag name="ARTICULATE_SLIDE_NAV" val="192"/>
</p:tagLst>
</file>

<file path=ppt/tags/tag265.xml><?xml version="1.0" encoding="utf-8"?>
<p:tagLst xmlns:a="http://schemas.openxmlformats.org/drawingml/2006/main" xmlns:r="http://schemas.openxmlformats.org/officeDocument/2006/relationships" xmlns:p="http://schemas.openxmlformats.org/presentationml/2006/main">
  <p:tag name="AUDIO_ID" val="337"/>
  <p:tag name="ELAPSEDTIME" val="21.7"/>
  <p:tag name="ANNOTATION_COUNT" val="0"/>
  <p:tag name="ARTICULATE_SLIDE_GUID" val="af07d37e-0531-4e4f-a6c9-48256072aae3"/>
  <p:tag name="ARTICULATE_SLIDE_PAUSE" val="0"/>
  <p:tag name="ARTICULATE_NAV_LEVEL" val="1"/>
  <p:tag name="ARTICULATE_PLAYLIST_ID" val="-1"/>
  <p:tag name="ARTICULATE_LOCK_SLIDE" val="0"/>
  <p:tag name="ARTICULATE_SLIDE_NAV" val="193"/>
</p:tagLst>
</file>

<file path=ppt/tags/tag266.xml><?xml version="1.0" encoding="utf-8"?>
<p:tagLst xmlns:a="http://schemas.openxmlformats.org/drawingml/2006/main" xmlns:r="http://schemas.openxmlformats.org/officeDocument/2006/relationships" xmlns:p="http://schemas.openxmlformats.org/presentationml/2006/main">
  <p:tag name="ARTICULATE_SLIDE_GUID" val="642afedd-531b-4ffb-812e-e16eccb77e58"/>
  <p:tag name="ANNOTATION_TYPE_2" val="0"/>
  <p:tag name="ANNOTATION_START_2" val="7.7"/>
  <p:tag name="ANNOTATION_END_2" val="8.8"/>
  <p:tag name="ANNOTATION_TOP_2" val="164.8"/>
  <p:tag name="ANNOTATION_LEFT_2" val="12.8"/>
  <p:tag name="ANNOTATION_WIDTH_2" val="91.1"/>
  <p:tag name="ANNOTATION_HEIGHT_2" val="90.9"/>
  <p:tag name="ANNOTATION_ANIMATION_2" val="3"/>
  <p:tag name="ANNOTATION_ROTATION_2" val="18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8.8"/>
  <p:tag name="ANNOTATION_END_3" val="20.8"/>
  <p:tag name="ANNOTATION_TOP_3" val="261.1"/>
  <p:tag name="ANNOTATION_LEFT_3" val="17.6"/>
  <p:tag name="ANNOTATION_WIDTH_3" val="91.1"/>
  <p:tag name="ANNOTATION_HEIGHT_3" val="90.9"/>
  <p:tag name="ANNOTATION_ANIMATION_3" val="3"/>
  <p:tag name="ANNOTATION_ROTATION_3" val="18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1" val="0"/>
  <p:tag name="ANNOTATION_START_1" val="18.7"/>
  <p:tag name="ANNOTATION_TOP_1" val="100.6"/>
  <p:tag name="ANNOTATION_LEFT_1" val="7.3"/>
  <p:tag name="ANNOTATION_WIDTH_1" val="91.1"/>
  <p:tag name="ANNOTATION_HEIGHT_1" val="90.9"/>
  <p:tag name="ANNOTATION_ANIMATION_1" val="3"/>
  <p:tag name="ANNOTATION_ROTATION_1" val="18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UDIO_ID" val="516"/>
  <p:tag name="TIMELINE" val="3.7/8.8/12.6/17.1/21.7/26.7/31.7"/>
  <p:tag name="ELAPSEDTIME" val="45.5"/>
  <p:tag name="ANNOTATION_COUNT" val="0"/>
  <p:tag name="ARTICULATE_SLIDE_PAUSE" val="1"/>
  <p:tag name="ARTICULATE_NAV_LEVEL" val="1"/>
  <p:tag name="ARTICULATE_PLAYLIST_ID" val="-1"/>
  <p:tag name="ARTICULATE_LOCK_SLIDE" val="0"/>
  <p:tag name="ARTICULATE_SLIDE_NAV" val="194"/>
</p:tagLst>
</file>

<file path=ppt/tags/tag267.xml><?xml version="1.0" encoding="utf-8"?>
<p:tagLst xmlns:a="http://schemas.openxmlformats.org/drawingml/2006/main" xmlns:r="http://schemas.openxmlformats.org/officeDocument/2006/relationships" xmlns:p="http://schemas.openxmlformats.org/presentationml/2006/main">
  <p:tag name="BULLET_4" val="8226"/>
  <p:tag name="BULLET_2" val="8226"/>
  <p:tag name="BULLET_3" val="8226"/>
  <p:tag name="BULLET_1" val="8226"/>
  <p:tag name="MARGIN_1" val="0"/>
  <p:tag name="MARGIN_2" val="36"/>
  <p:tag name="MARGIN_3" val="72"/>
  <p:tag name="MARGIN_4" val="108"/>
  <p:tag name="MARGIN_5" val="144"/>
  <p:tag name="FONT_SIZE" val="12"/>
</p:tagLst>
</file>

<file path=ppt/tags/tag27.xml><?xml version="1.0" encoding="utf-8"?>
<p:tagLst xmlns:a="http://schemas.openxmlformats.org/drawingml/2006/main" xmlns:r="http://schemas.openxmlformats.org/officeDocument/2006/relationships" xmlns:p="http://schemas.openxmlformats.org/presentationml/2006/main">
  <p:tag name="AUDIO_ID" val="383"/>
  <p:tag name="TIMELINE" val="12.6"/>
  <p:tag name="ELAPSEDTIME" val="25.5"/>
  <p:tag name="ANNOTATION_COUNT" val="0"/>
  <p:tag name="ARTICULATE_SLIDE_GUID" val="b71cc245-fff2-43f9-9d08-3d9034b0b69c"/>
  <p:tag name="ARTICULATE_SLIDE_PAUSE" val="0"/>
  <p:tag name="ARTICULATE_NAV_LEVEL" val="2"/>
  <p:tag name="ARTICULATE_PLAYLIST_ID" val="-1"/>
  <p:tag name="ARTICULATE_LOCK_SLIDE" val="0"/>
  <p:tag name="ARTICULATE_SLIDE_NAV" val="18"/>
</p:tagLst>
</file>

<file path=ppt/tags/tag28.xml><?xml version="1.0" encoding="utf-8"?>
<p:tagLst xmlns:a="http://schemas.openxmlformats.org/drawingml/2006/main" xmlns:r="http://schemas.openxmlformats.org/officeDocument/2006/relationships" xmlns:p="http://schemas.openxmlformats.org/presentationml/2006/main">
  <p:tag name="AUDIO_ID" val="524"/>
  <p:tag name="ELAPSEDTIME" val="14.6"/>
  <p:tag name="ANNOTATION_COUNT" val="0"/>
  <p:tag name="ARTICULATE_SLIDE_GUID" val="a57aa982-8770-41bb-a826-82a0e47801da"/>
  <p:tag name="ARTICULATE_SLIDE_PAUSE" val="0"/>
  <p:tag name="ARTICULATE_NAV_LEVEL" val="2"/>
  <p:tag name="ARTICULATE_PLAYLIST_ID" val="-1"/>
  <p:tag name="ARTICULATE_LOCK_SLIDE" val="0"/>
  <p:tag name="ARTICULATE_SLIDE_NAV" val="19"/>
</p:tagLst>
</file>

<file path=ppt/tags/tag29.xml><?xml version="1.0" encoding="utf-8"?>
<p:tagLst xmlns:a="http://schemas.openxmlformats.org/drawingml/2006/main" xmlns:r="http://schemas.openxmlformats.org/officeDocument/2006/relationships" xmlns:p="http://schemas.openxmlformats.org/presentationml/2006/main">
  <p:tag name="AUDIO_ID" val="384"/>
  <p:tag name="TIMELINE" val="11.1"/>
  <p:tag name="ELAPSEDTIME" val="28.6"/>
  <p:tag name="ANNOTATION_COUNT" val="0"/>
  <p:tag name="ARTICULATE_SLIDE_GUID" val="5cc08693-92f7-4198-93d3-bcc1e2e5fc08"/>
  <p:tag name="ARTICULATE_SLIDE_PAUSE" val="0"/>
  <p:tag name="ARTICULATE_NAV_LEVEL" val="2"/>
  <p:tag name="ARTICULATE_PLAYLIST_ID" val="-1"/>
  <p:tag name="ARTICULATE_LOCK_SLIDE" val="0"/>
  <p:tag name="ARTICULATE_SLIDE_NAV" val="20"/>
</p:tagLst>
</file>

<file path=ppt/tags/tag3.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30.xml><?xml version="1.0" encoding="utf-8"?>
<p:tagLst xmlns:a="http://schemas.openxmlformats.org/drawingml/2006/main" xmlns:r="http://schemas.openxmlformats.org/officeDocument/2006/relationships" xmlns:p="http://schemas.openxmlformats.org/presentationml/2006/main">
  <p:tag name="AUDIO_ID" val="385"/>
  <p:tag name="TIMELINE" val="8.1/16.7"/>
  <p:tag name="ELAPSEDTIME" val="30.4"/>
  <p:tag name="ANNOTATION_COUNT" val="0"/>
  <p:tag name="ARTICULATE_SLIDE_GUID" val="49e08663-9c26-4d24-86b0-c443c03db347"/>
  <p:tag name="ARTICULATE_SLIDE_PAUSE" val="0"/>
  <p:tag name="ARTICULATE_NAV_LEVEL" val="2"/>
  <p:tag name="ARTICULATE_PLAYLIST_ID" val="-1"/>
  <p:tag name="ARTICULATE_LOCK_SLIDE" val="0"/>
  <p:tag name="ARTICULATE_SLIDE_NAV" val="21"/>
</p:tagLst>
</file>

<file path=ppt/tags/tag31.xml><?xml version="1.0" encoding="utf-8"?>
<p:tagLst xmlns:a="http://schemas.openxmlformats.org/drawingml/2006/main" xmlns:r="http://schemas.openxmlformats.org/officeDocument/2006/relationships" xmlns:p="http://schemas.openxmlformats.org/presentationml/2006/main">
  <p:tag name="AUDIO_ID" val="402"/>
  <p:tag name="TIMELINE" val="13.7/23.8/31.9/39.3"/>
  <p:tag name="ELAPSEDTIME" val="46.8"/>
  <p:tag name="ANNOTATION_COUNT" val="0"/>
  <p:tag name="ARTICULATE_SLIDE_GUID" val="4615e3bc-119e-44c1-bce0-7c85348ccf27"/>
  <p:tag name="ARTICULATE_SLIDE_PAUSE" val="0"/>
  <p:tag name="ARTICULATE_NAV_LEVEL" val="1"/>
  <p:tag name="ARTICULATE_PLAYLIST_ID" val="-1"/>
  <p:tag name="ARTICULATE_LOCK_SLIDE" val="0"/>
  <p:tag name="ARTICULATE_SLIDE_NAV" val="22"/>
</p:tagLst>
</file>

<file path=ppt/tags/tag32.xml><?xml version="1.0" encoding="utf-8"?>
<p:tagLst xmlns:a="http://schemas.openxmlformats.org/drawingml/2006/main" xmlns:r="http://schemas.openxmlformats.org/officeDocument/2006/relationships" xmlns:p="http://schemas.openxmlformats.org/presentationml/2006/main">
  <p:tag name="AUDIO_ID" val="327"/>
  <p:tag name="TIMELINE" val="14.4"/>
  <p:tag name="ELAPSEDTIME" val="23.9"/>
  <p:tag name="ANNOTATION_COUNT" val="0"/>
  <p:tag name="ARTICULATE_SLIDE_GUID" val="bfb5477a-19e9-43db-b2cd-d57616f2acf9"/>
  <p:tag name="ARTICULATE_SLIDE_PAUSE" val="0"/>
  <p:tag name="ARTICULATE_NAV_LEVEL" val="2"/>
  <p:tag name="ARTICULATE_PLAYLIST_ID" val="-1"/>
  <p:tag name="ARTICULATE_LOCK_SLIDE" val="0"/>
  <p:tag name="ARTICULATE_SLIDE_NAV" val="23"/>
</p:tagLst>
</file>

<file path=ppt/tags/tag33.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ohn\AppData\Local\Temp\articulate\presenter\imgtemp\VyD3W6di_files\slide0001_image001.emz"/>
</p:tagLst>
</file>

<file path=ppt/tags/tag34.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35.xml><?xml version="1.0" encoding="utf-8"?>
<p:tagLst xmlns:a="http://schemas.openxmlformats.org/drawingml/2006/main" xmlns:r="http://schemas.openxmlformats.org/officeDocument/2006/relationships" xmlns:p="http://schemas.openxmlformats.org/presentationml/2006/main">
  <p:tag name="AUDIO_ID" val="403"/>
  <p:tag name="TIMELINE" val="11.3"/>
  <p:tag name="ELAPSEDTIME" val="19.5"/>
  <p:tag name="ANNOTATION_TYPE_1" val="0"/>
  <p:tag name="ANNOTATION_START_1" val="1.9"/>
  <p:tag name="ANNOTATION_END_1" val="4.6"/>
  <p:tag name="ANNOTATION_TOP_1" val="174.5"/>
  <p:tag name="ANNOTATION_LEFT_1" val="172.6"/>
  <p:tag name="ANNOTATION_WIDTH_1" val="91.1"/>
  <p:tag name="ANNOTATION_HEIGHT_1" val="90.9"/>
  <p:tag name="ANNOTATION_ANIMATION_1" val="3"/>
  <p:tag name="ANNOTATION_ROTATION_1" val="9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COUNT" val="1"/>
  <p:tag name="ARTICULATE_SLIDE_GUID" val="048b284b-91a3-461b-82e5-107975d2c669"/>
  <p:tag name="ARTICULATE_SLIDE_PAUSE" val="0"/>
  <p:tag name="ARTICULATE_NAV_LEVEL" val="2"/>
  <p:tag name="ARTICULATE_PLAYLIST_ID" val="-1"/>
  <p:tag name="ARTICULATE_LOCK_SLIDE" val="0"/>
  <p:tag name="ARTICULATE_SLIDE_NAV" val="24"/>
</p:tagLst>
</file>

<file path=ppt/tags/tag36.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ohn\AppData\Local\Temp\articulate\presenter\imgtemp\xt9bJxqD_files\slide0001_image001.emz"/>
</p:tagLst>
</file>

<file path=ppt/tags/tag37.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38.xml><?xml version="1.0" encoding="utf-8"?>
<p:tagLst xmlns:a="http://schemas.openxmlformats.org/drawingml/2006/main" xmlns:r="http://schemas.openxmlformats.org/officeDocument/2006/relationships" xmlns:p="http://schemas.openxmlformats.org/presentationml/2006/main">
  <p:tag name="AUDIO_ID" val="404"/>
  <p:tag name="ELAPSEDTIME" val="15.6"/>
  <p:tag name="ANNOTATION_TYPE_1" val="0"/>
  <p:tag name="ANNOTATION_START_1" val="1.8"/>
  <p:tag name="ANNOTATION_END_1" val="10.1"/>
  <p:tag name="ANNOTATION_TOP_1" val="336.3"/>
  <p:tag name="ANNOTATION_LEFT_1" val="168.3"/>
  <p:tag name="ANNOTATION_WIDTH_1" val="91.1"/>
  <p:tag name="ANNOTATION_HEIGHT_1" val="90.9"/>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0.1"/>
  <p:tag name="ANNOTATION_END_2" val="11.2"/>
  <p:tag name="ANNOTATION_TOP_2" val="279.3"/>
  <p:tag name="ANNOTATION_LEFT_2" val="220.6"/>
  <p:tag name="ANNOTATION_WIDTH_2" val="91.1"/>
  <p:tag name="ANNOTATION_HEIGHT_2" val="90.9"/>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11.2"/>
  <p:tag name="ANNOTATION_END_3" val="12.3"/>
  <p:tag name="ANNOTATION_TOP_3" val="349.0"/>
  <p:tag name="ANNOTATION_LEFT_3" val="212.7"/>
  <p:tag name="ANNOTATION_WIDTH_3" val="91.1"/>
  <p:tag name="ANNOTATION_HEIGHT_3" val="90.9"/>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12.3"/>
  <p:tag name="ANNOTATION_TOP_4" val="409.6"/>
  <p:tag name="ANNOTATION_LEFT_4" val="211.4"/>
  <p:tag name="ANNOTATION_WIDTH_4" val="91.1"/>
  <p:tag name="ANNOTATION_HEIGHT_4" val="90.9"/>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COUNT" val="4"/>
  <p:tag name="ARTICULATE_SLIDE_GUID" val="4a272e31-da75-408e-86e6-68e6b17db385"/>
  <p:tag name="ARTICULATE_SLIDE_PAUSE" val="0"/>
  <p:tag name="ARTICULATE_NAV_LEVEL" val="2"/>
  <p:tag name="ARTICULATE_PLAYLIST_ID" val="-1"/>
  <p:tag name="ARTICULATE_LOCK_SLIDE" val="0"/>
  <p:tag name="ARTICULATE_SLIDE_NAV" val="25"/>
</p:tagLst>
</file>

<file path=ppt/tags/tag39.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ohn\AppData\Local\Temp\articulate\presenter\imgtemp\b2ywKEZt_files\slide0001_image001.emz"/>
</p:tagLst>
</file>

<file path=ppt/tags/tag4.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40.xml><?xml version="1.0" encoding="utf-8"?>
<p:tagLst xmlns:a="http://schemas.openxmlformats.org/drawingml/2006/main" xmlns:r="http://schemas.openxmlformats.org/officeDocument/2006/relationships" xmlns:p="http://schemas.openxmlformats.org/presentationml/2006/main">
  <p:tag name="AUDIO_ID" val="344"/>
  <p:tag name="ELAPSEDTIME" val="8.1"/>
  <p:tag name="ANNOTATION_COUNT" val="0"/>
  <p:tag name="ARTICULATE_SLIDE_GUID" val="90809132-48d6-4b62-8b72-443538e71d6e"/>
  <p:tag name="ARTICULATE_SLIDE_PAUSE" val="0"/>
  <p:tag name="ARTICULATE_NAV_LEVEL" val="2"/>
  <p:tag name="ARTICULATE_PLAYLIST_ID" val="-1"/>
  <p:tag name="ARTICULATE_LOCK_SLIDE" val="0"/>
  <p:tag name="ARTICULATE_SLIDE_NAV" val="26"/>
</p:tagLst>
</file>

<file path=ppt/tags/tag41.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ohn\AppData\Local\Temp\articulate\presenter\imgtemp\tSz6FFA5_files\slide0001_image001.emz"/>
</p:tagLst>
</file>

<file path=ppt/tags/tag42.xml><?xml version="1.0" encoding="utf-8"?>
<p:tagLst xmlns:a="http://schemas.openxmlformats.org/drawingml/2006/main" xmlns:r="http://schemas.openxmlformats.org/officeDocument/2006/relationships" xmlns:p="http://schemas.openxmlformats.org/presentationml/2006/main">
  <p:tag name="AUDIO_ID" val="405"/>
  <p:tag name="ELAPSEDTIME" val="9.7"/>
  <p:tag name="ANNOTATION_COUNT" val="0"/>
  <p:tag name="ARTICULATE_SLIDE_GUID" val="95d76a9c-63af-41be-a187-1f90dc4d5267"/>
  <p:tag name="ARTICULATE_SLIDE_PAUSE" val="0"/>
  <p:tag name="ARTICULATE_NAV_LEVEL" val="2"/>
  <p:tag name="ARTICULATE_PLAYLIST_ID" val="-1"/>
  <p:tag name="ARTICULATE_LOCK_SLIDE" val="0"/>
  <p:tag name="ARTICULATE_SLIDE_NAV" val="27"/>
</p:tagLst>
</file>

<file path=ppt/tags/tag43.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44.xml><?xml version="1.0" encoding="utf-8"?>
<p:tagLst xmlns:a="http://schemas.openxmlformats.org/drawingml/2006/main" xmlns:r="http://schemas.openxmlformats.org/officeDocument/2006/relationships" xmlns:p="http://schemas.openxmlformats.org/presentationml/2006/main">
  <p:tag name="AUDIO_ID" val="490"/>
  <p:tag name="ELAPSEDTIME" val="22.3"/>
  <p:tag name="ANNOTATION_TYPE_1" val="0"/>
  <p:tag name="ANNOTATION_START_1" val="2.5"/>
  <p:tag name="ANNOTATION_END_1" val="17.2"/>
  <p:tag name="ANNOTATION_TOP_1" val="162.4"/>
  <p:tag name="ANNOTATION_LEFT_1" val="549.3"/>
  <p:tag name="ANNOTATION_WIDTH_1" val="91.1"/>
  <p:tag name="ANNOTATION_HEIGHT_1" val="90.9"/>
  <p:tag name="ANNOTATION_ANIMATION_1" val="3"/>
  <p:tag name="ANNOTATION_ROTATION_1" val="18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7.2"/>
  <p:tag name="ANNOTATION_TOP_2" val="342.3"/>
  <p:tag name="ANNOTATION_LEFT_2" val="342.7"/>
  <p:tag name="ANNOTATION_WIDTH_2" val="91.1"/>
  <p:tag name="ANNOTATION_HEIGHT_2" val="90.9"/>
  <p:tag name="ANNOTATION_ANIMATION_2" val="3"/>
  <p:tag name="ANNOTATION_ROTATION_2" val="18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COUNT" val="2"/>
  <p:tag name="ARTICULATE_SLIDE_GUID" val="8f7ce3f2-c8ce-4940-9adb-f50a2bcdfc8f"/>
  <p:tag name="ARTICULATE_SLIDE_PAUSE" val="0"/>
  <p:tag name="ARTICULATE_NAV_LEVEL" val="2"/>
  <p:tag name="ARTICULATE_PLAYLIST_ID" val="-1"/>
  <p:tag name="ARTICULATE_LOCK_SLIDE" val="0"/>
  <p:tag name="ARTICULATE_SLIDE_NAV" val="28"/>
</p:tagLst>
</file>

<file path=ppt/tags/tag45.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46.xml><?xml version="1.0" encoding="utf-8"?>
<p:tagLst xmlns:a="http://schemas.openxmlformats.org/drawingml/2006/main" xmlns:r="http://schemas.openxmlformats.org/officeDocument/2006/relationships" xmlns:p="http://schemas.openxmlformats.org/presentationml/2006/main">
  <p:tag name="AUDIO_ID" val="406"/>
  <p:tag name="ELAPSEDTIME" val="22.2"/>
  <p:tag name="ANNOTATION_TYPE_1" val="0"/>
  <p:tag name="ANNOTATION_START_1" val="8.0"/>
  <p:tag name="ANNOTATION_END_1" val="18.1"/>
  <p:tag name="ANNOTATION_TOP_1" val="202.4"/>
  <p:tag name="ANNOTATION_LEFT_1" val="473.9"/>
  <p:tag name="ANNOTATION_WIDTH_1" val="91.1"/>
  <p:tag name="ANNOTATION_HEIGHT_1" val="90.9"/>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8.1"/>
  <p:tag name="ANNOTATION_TOP_2" val="362.3"/>
  <p:tag name="ANNOTATION_LEFT_2" val="131.2"/>
  <p:tag name="ANNOTATION_WIDTH_2" val="91.1"/>
  <p:tag name="ANNOTATION_HEIGHT_2" val="90.9"/>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COUNT" val="2"/>
  <p:tag name="ARTICULATE_SLIDE_GUID" val="ba9a2565-4350-42b4-8d30-68a5d610b612"/>
  <p:tag name="ARTICULATE_SLIDE_PAUSE" val="0"/>
  <p:tag name="ARTICULATE_NAV_LEVEL" val="2"/>
  <p:tag name="ARTICULATE_PLAYLIST_ID" val="-1"/>
  <p:tag name="ARTICULATE_LOCK_SLIDE" val="0"/>
  <p:tag name="ARTICULATE_SLIDE_NAV" val="29"/>
</p:tagLst>
</file>

<file path=ppt/tags/tag47.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48.xml><?xml version="1.0" encoding="utf-8"?>
<p:tagLst xmlns:a="http://schemas.openxmlformats.org/drawingml/2006/main" xmlns:r="http://schemas.openxmlformats.org/officeDocument/2006/relationships" xmlns:p="http://schemas.openxmlformats.org/presentationml/2006/main">
  <p:tag name="AUDIO_ID" val="407"/>
  <p:tag name="ELAPSEDTIME" val="24.2"/>
  <p:tag name="ANNOTATION_TYPE_1" val="0"/>
  <p:tag name="ANNOTATION_START_1" val="0.8"/>
  <p:tag name="ANNOTATION_END_1" val="10.3"/>
  <p:tag name="ANNOTATION_TOP_1" val="246.0"/>
  <p:tag name="ANNOTATION_LEFT_1" val="475.7"/>
  <p:tag name="ANNOTATION_WIDTH_1" val="91.1"/>
  <p:tag name="ANNOTATION_HEIGHT_1" val="90.9"/>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0.3"/>
  <p:tag name="ANNOTATION_TOP_2" val="226.0"/>
  <p:tag name="ANNOTATION_LEFT_2" val="133.7"/>
  <p:tag name="ANNOTATION_WIDTH_2" val="91.1"/>
  <p:tag name="ANNOTATION_HEIGHT_2" val="90.9"/>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COUNT" val="2"/>
  <p:tag name="ARTICULATE_SLIDE_GUID" val="ce993eb5-bd7c-4b68-9496-de4314d1494f"/>
  <p:tag name="ARTICULATE_SLIDE_PAUSE" val="0"/>
  <p:tag name="ARTICULATE_NAV_LEVEL" val="2"/>
  <p:tag name="ARTICULATE_PLAYLIST_ID" val="-1"/>
  <p:tag name="ARTICULATE_LOCK_SLIDE" val="0"/>
  <p:tag name="ARTICULATE_SLIDE_NAV" val="30"/>
</p:tagLst>
</file>

<file path=ppt/tags/tag49.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5.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50.xml><?xml version="1.0" encoding="utf-8"?>
<p:tagLst xmlns:a="http://schemas.openxmlformats.org/drawingml/2006/main" xmlns:r="http://schemas.openxmlformats.org/officeDocument/2006/relationships" xmlns:p="http://schemas.openxmlformats.org/presentationml/2006/main">
  <p:tag name="AUDIO_ID" val="491"/>
  <p:tag name="ELAPSEDTIME" val="34.1"/>
  <p:tag name="ANNOTATION_TYPE_1" val="0"/>
  <p:tag name="ANNOTATION_START_1" val="27.9"/>
  <p:tag name="ANNOTATION_TOP_1" val="339.3"/>
  <p:tag name="ANNOTATION_LEFT_1" val="527.4"/>
  <p:tag name="ANNOTATION_WIDTH_1" val="91.1"/>
  <p:tag name="ANNOTATION_HEIGHT_1" val="90.9"/>
  <p:tag name="ANNOTATION_ANIMATION_1" val="3"/>
  <p:tag name="ANNOTATION_ROTATION_1" val="9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COUNT" val="1"/>
  <p:tag name="ARTICULATE_SLIDE_GUID" val="cfe5167c-1d0c-41bd-9f2d-58a149cef7b5"/>
  <p:tag name="ARTICULATE_SLIDE_PAUSE" val="0"/>
  <p:tag name="ARTICULATE_NAV_LEVEL" val="2"/>
  <p:tag name="ARTICULATE_PLAYLIST_ID" val="-1"/>
  <p:tag name="ARTICULATE_LOCK_SLIDE" val="0"/>
  <p:tag name="ARTICULATE_SLIDE_NAV" val="31"/>
</p:tagLst>
</file>

<file path=ppt/tags/tag51.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52.xml><?xml version="1.0" encoding="utf-8"?>
<p:tagLst xmlns:a="http://schemas.openxmlformats.org/drawingml/2006/main" xmlns:r="http://schemas.openxmlformats.org/officeDocument/2006/relationships" xmlns:p="http://schemas.openxmlformats.org/presentationml/2006/main">
  <p:tag name="AUDIO_ID" val="408"/>
  <p:tag name="ELAPSEDTIME" val="15.9"/>
  <p:tag name="ANNOTATION_TYPE_1" val="0"/>
  <p:tag name="ANNOTATION_START_1" val="9.7"/>
  <p:tag name="ANNOTATION_TOP_1" val="226.0"/>
  <p:tag name="ANNOTATION_LEFT_1" val="143.4"/>
  <p:tag name="ANNOTATION_WIDTH_1" val="91.1"/>
  <p:tag name="ANNOTATION_HEIGHT_1" val="90.9"/>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COUNT" val="1"/>
  <p:tag name="ARTICULATE_SLIDE_GUID" val="fc69ea92-402e-4f8f-945a-b2f1f2754864"/>
  <p:tag name="ARTICULATE_SLIDE_PAUSE" val="0"/>
  <p:tag name="ARTICULATE_NAV_LEVEL" val="2"/>
  <p:tag name="ARTICULATE_PLAYLIST_ID" val="-1"/>
  <p:tag name="ARTICULATE_LOCK_SLIDE" val="0"/>
  <p:tag name="ARTICULATE_SLIDE_NAV" val="32"/>
</p:tagLst>
</file>

<file path=ppt/tags/tag53.xml><?xml version="1.0" encoding="utf-8"?>
<p:tagLst xmlns:a="http://schemas.openxmlformats.org/drawingml/2006/main" xmlns:r="http://schemas.openxmlformats.org/officeDocument/2006/relationships" xmlns:p="http://schemas.openxmlformats.org/presentationml/2006/main">
  <p:tag name="AUDIO_ID" val="492"/>
  <p:tag name="ELAPSEDTIME" val="18.7"/>
  <p:tag name="ANNOTATION_TYPE_1" val="0"/>
  <p:tag name="ANNOTATION_START_1" val="14.2"/>
  <p:tag name="ANNOTATION_TOP_1" val="252.7"/>
  <p:tag name="ANNOTATION_LEFT_1" val="140.4"/>
  <p:tag name="ANNOTATION_WIDTH_1" val="91.1"/>
  <p:tag name="ANNOTATION_HEIGHT_1" val="90.9"/>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COUNT" val="1"/>
  <p:tag name="ARTICULATE_SLIDE_GUID" val="c67bafa2-4778-429f-beea-daedaea88ab0"/>
  <p:tag name="ARTICULATE_SLIDE_PAUSE" val="0"/>
  <p:tag name="ARTICULATE_NAV_LEVEL" val="2"/>
  <p:tag name="ARTICULATE_PLAYLIST_ID" val="-1"/>
  <p:tag name="ARTICULATE_LOCK_SLIDE" val="0"/>
  <p:tag name="ARTICULATE_SLIDE_NAV" val="33"/>
</p:tagLst>
</file>

<file path=ppt/tags/tag54.xml><?xml version="1.0" encoding="utf-8"?>
<p:tagLst xmlns:a="http://schemas.openxmlformats.org/drawingml/2006/main" xmlns:r="http://schemas.openxmlformats.org/officeDocument/2006/relationships" xmlns:p="http://schemas.openxmlformats.org/presentationml/2006/main">
  <p:tag name="AUDIO_ID" val="493"/>
  <p:tag name="ELAPSEDTIME" val="18.7"/>
  <p:tag name="ANNOTATION_COUNT" val="0"/>
  <p:tag name="ARTICULATE_SLIDE_GUID" val="5a1d4518-9d32-44fd-994d-76b1f12bc5b5"/>
  <p:tag name="ARTICULATE_SLIDE_PAUSE" val="0"/>
  <p:tag name="ARTICULATE_NAV_LEVEL" val="2"/>
  <p:tag name="ARTICULATE_PLAYLIST_ID" val="-1"/>
  <p:tag name="ARTICULATE_LOCK_SLIDE" val="0"/>
  <p:tag name="ARTICULATE_SLIDE_NAV" val="34"/>
</p:tagLst>
</file>

<file path=ppt/tags/tag55.xml><?xml version="1.0" encoding="utf-8"?>
<p:tagLst xmlns:a="http://schemas.openxmlformats.org/drawingml/2006/main" xmlns:r="http://schemas.openxmlformats.org/officeDocument/2006/relationships" xmlns:p="http://schemas.openxmlformats.org/presentationml/2006/main">
  <p:tag name="AUDIO_ID" val="345"/>
  <p:tag name="ELAPSEDTIME" val="9.2"/>
  <p:tag name="ANNOTATION_COUNT" val="0"/>
  <p:tag name="ARTICULATE_SLIDE_GUID" val="6736725a-f222-47a0-a6ce-77b301065c4d"/>
  <p:tag name="ARTICULATE_SLIDE_PAUSE" val="0"/>
  <p:tag name="ARTICULATE_NAV_LEVEL" val="2"/>
  <p:tag name="ARTICULATE_PLAYLIST_ID" val="-1"/>
  <p:tag name="ARTICULATE_LOCK_SLIDE" val="0"/>
  <p:tag name="ARTICULATE_SLIDE_NAV" val="35"/>
</p:tagLst>
</file>

<file path=ppt/tags/tag56.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57.xml><?xml version="1.0" encoding="utf-8"?>
<p:tagLst xmlns:a="http://schemas.openxmlformats.org/drawingml/2006/main" xmlns:r="http://schemas.openxmlformats.org/officeDocument/2006/relationships" xmlns:p="http://schemas.openxmlformats.org/presentationml/2006/main">
  <p:tag name="AUDIO_ID" val="410"/>
  <p:tag name="TIMELINE" val="1.7/9.4/10.7/12.0"/>
  <p:tag name="ELAPSEDTIME" val="29.9"/>
  <p:tag name="ANNOTATION_COUNT" val="0"/>
  <p:tag name="ARTICULATE_SLIDE_GUID" val="2b7a4835-e18c-4a79-bc74-7d2384ef6c24"/>
  <p:tag name="ARTICULATE_SLIDE_PAUSE" val="0"/>
  <p:tag name="ARTICULATE_NAV_LEVEL" val="2"/>
  <p:tag name="ARTICULATE_PLAYLIST_ID" val="-1"/>
  <p:tag name="ARTICULATE_LOCK_SLIDE" val="0"/>
  <p:tag name="ARTICULATE_SLIDE_NAV" val="36"/>
</p:tagLst>
</file>

<file path=ppt/tags/tag58.xml><?xml version="1.0" encoding="utf-8"?>
<p:tagLst xmlns:a="http://schemas.openxmlformats.org/drawingml/2006/main" xmlns:r="http://schemas.openxmlformats.org/officeDocument/2006/relationships" xmlns:p="http://schemas.openxmlformats.org/presentationml/2006/main">
  <p:tag name="AUDIO_ID" val="411"/>
  <p:tag name="TIMELINE" val="0.9/2.1/9.0/9.7"/>
  <p:tag name="ELAPSEDTIME" val="28.7"/>
  <p:tag name="ANNOTATION_COUNT" val="0"/>
  <p:tag name="ARTICULATE_SLIDE_GUID" val="a8ec757b-f69a-4cd8-b16a-3e457181915f"/>
  <p:tag name="ARTICULATE_SLIDE_PAUSE" val="0"/>
  <p:tag name="ARTICULATE_NAV_LEVEL" val="2"/>
  <p:tag name="ARTICULATE_PLAYLIST_ID" val="-1"/>
  <p:tag name="ARTICULATE_LOCK_SLIDE" val="0"/>
  <p:tag name="ARTICULATE_SLIDE_NAV" val="37"/>
</p:tagLst>
</file>

<file path=ppt/tags/tag59.xml><?xml version="1.0" encoding="utf-8"?>
<p:tagLst xmlns:a="http://schemas.openxmlformats.org/drawingml/2006/main" xmlns:r="http://schemas.openxmlformats.org/officeDocument/2006/relationships" xmlns:p="http://schemas.openxmlformats.org/presentationml/2006/main">
  <p:tag name="AUDIO_ID" val="346"/>
  <p:tag name="ELAPSEDTIME" val="21.1"/>
  <p:tag name="ANNOTATION_TYPE_1" val="0"/>
  <p:tag name="ANNOTATION_START_1" val="17.8"/>
  <p:tag name="ANNOTATION_TOP_1" val="347.2"/>
  <p:tag name="ANNOTATION_LEFT_1" val="165.3"/>
  <p:tag name="ANNOTATION_WIDTH_1" val="91.1"/>
  <p:tag name="ANNOTATION_HEIGHT_1" val="90.9"/>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COUNT" val="1"/>
  <p:tag name="ARTICULATE_SLIDE_GUID" val="b228fffc-5652-414c-b016-41a4aae61539"/>
  <p:tag name="ARTICULATE_SLIDE_PAUSE" val="0"/>
  <p:tag name="ARTICULATE_NAV_LEVEL" val="2"/>
  <p:tag name="ARTICULATE_PLAYLIST_ID" val="-1"/>
  <p:tag name="ARTICULATE_LOCK_SLIDE" val="0"/>
  <p:tag name="ARTICULATE_SLIDE_NAV" val="38"/>
</p:tagLst>
</file>

<file path=ppt/tags/tag6.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60.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61.xml><?xml version="1.0" encoding="utf-8"?>
<p:tagLst xmlns:a="http://schemas.openxmlformats.org/drawingml/2006/main" xmlns:r="http://schemas.openxmlformats.org/officeDocument/2006/relationships" xmlns:p="http://schemas.openxmlformats.org/presentationml/2006/main">
  <p:tag name="AUDIO_ID" val="409"/>
  <p:tag name="TIMELINE" val="0.5/12.9/13.7"/>
  <p:tag name="ELAPSEDTIME" val="28.2"/>
  <p:tag name="ANNOTATION_COUNT" val="0"/>
  <p:tag name="ARTICULATE_SLIDE_GUID" val="70c302ae-6567-445e-9114-f8e12e1d55bd"/>
  <p:tag name="ARTICULATE_SLIDE_PAUSE" val="0"/>
  <p:tag name="ARTICULATE_NAV_LEVEL" val="2"/>
  <p:tag name="ARTICULATE_PLAYLIST_ID" val="-1"/>
  <p:tag name="ARTICULATE_LOCK_SLIDE" val="0"/>
  <p:tag name="ARTICULATE_SLIDE_NAV" val="39"/>
</p:tagLst>
</file>

<file path=ppt/tags/tag62.xml><?xml version="1.0" encoding="utf-8"?>
<p:tagLst xmlns:a="http://schemas.openxmlformats.org/drawingml/2006/main" xmlns:r="http://schemas.openxmlformats.org/officeDocument/2006/relationships" xmlns:p="http://schemas.openxmlformats.org/presentationml/2006/main">
  <p:tag name="AUDIO_ID" val="494"/>
  <p:tag name="TIMELINE" val="7.6/11.1/12.3"/>
  <p:tag name="ELAPSEDTIME" val="29.4"/>
  <p:tag name="ANNOTATION_COUNT" val="0"/>
  <p:tag name="ARTICULATE_SLIDE_GUID" val="23d191dc-a849-42ed-9ff4-acd6e3224af0"/>
  <p:tag name="ARTICULATE_SLIDE_PAUSE" val="0"/>
  <p:tag name="ARTICULATE_NAV_LEVEL" val="2"/>
  <p:tag name="ARTICULATE_PLAYLIST_ID" val="-1"/>
  <p:tag name="ARTICULATE_LOCK_SLIDE" val="0"/>
  <p:tag name="ARTICULATE_SLIDE_NAV" val="40"/>
</p:tagLst>
</file>

<file path=ppt/tags/tag63.xml><?xml version="1.0" encoding="utf-8"?>
<p:tagLst xmlns:a="http://schemas.openxmlformats.org/drawingml/2006/main" xmlns:r="http://schemas.openxmlformats.org/officeDocument/2006/relationships" xmlns:p="http://schemas.openxmlformats.org/presentationml/2006/main">
  <p:tag name="AUDIO_ID" val="525"/>
  <p:tag name="TIMELINE" val="1.4"/>
  <p:tag name="ELAPSEDTIME" val="18.0"/>
  <p:tag name="ANNOTATION_COUNT" val="0"/>
  <p:tag name="ARTICULATE_SLIDE_GUID" val="2149063c-5ce5-45d3-85b7-4d7ae1889e24"/>
  <p:tag name="ARTICULATE_SLIDE_PAUSE" val="0"/>
  <p:tag name="ARTICULATE_NAV_LEVEL" val="2"/>
  <p:tag name="ARTICULATE_PLAYLIST_ID" val="-1"/>
  <p:tag name="ARTICULATE_LOCK_SLIDE" val="0"/>
  <p:tag name="ARTICULATE_SLIDE_NAV" val="41"/>
</p:tagLst>
</file>

<file path=ppt/tags/tag64.xml><?xml version="1.0" encoding="utf-8"?>
<p:tagLst xmlns:a="http://schemas.openxmlformats.org/drawingml/2006/main" xmlns:r="http://schemas.openxmlformats.org/officeDocument/2006/relationships" xmlns:p="http://schemas.openxmlformats.org/presentationml/2006/main">
  <p:tag name="AUDIO_ID" val="526"/>
  <p:tag name="TIMELINE" val="0.6/8.3/9.1"/>
  <p:tag name="ELAPSEDTIME" val="30.9"/>
  <p:tag name="ANNOTATION_COUNT" val="0"/>
  <p:tag name="ARTICULATE_SLIDE_GUID" val="553e415d-b799-4066-bcdd-7a4a5f1f6f6f"/>
  <p:tag name="ARTICULATE_SLIDE_PAUSE" val="0"/>
  <p:tag name="ARTICULATE_NAV_LEVEL" val="2"/>
  <p:tag name="ARTICULATE_PLAYLIST_ID" val="-1"/>
  <p:tag name="ARTICULATE_LOCK_SLIDE" val="0"/>
  <p:tag name="ARTICULATE_SLIDE_NAV" val="42"/>
</p:tagLst>
</file>

<file path=ppt/tags/tag65.xml><?xml version="1.0" encoding="utf-8"?>
<p:tagLst xmlns:a="http://schemas.openxmlformats.org/drawingml/2006/main" xmlns:r="http://schemas.openxmlformats.org/officeDocument/2006/relationships" xmlns:p="http://schemas.openxmlformats.org/presentationml/2006/main">
  <p:tag name="AUDIO_ID" val="328"/>
  <p:tag name="ELAPSEDTIME" val="14.5"/>
  <p:tag name="ANNOTATION_COUNT" val="0"/>
  <p:tag name="ARTICULATE_SLIDE_GUID" val="daf13fc7-c4dc-4f0a-8ec7-ae098c833951"/>
  <p:tag name="ARTICULATE_SLIDE_PAUSE" val="0"/>
  <p:tag name="ARTICULATE_NAV_LEVEL" val="1"/>
  <p:tag name="ARTICULATE_PLAYLIST_ID" val="-1"/>
  <p:tag name="ARTICULATE_LOCK_SLIDE" val="0"/>
  <p:tag name="ARTICULATE_SLIDE_NAV" val="43"/>
</p:tagLst>
</file>

<file path=ppt/tags/tag66.xml><?xml version="1.0" encoding="utf-8"?>
<p:tagLst xmlns:a="http://schemas.openxmlformats.org/drawingml/2006/main" xmlns:r="http://schemas.openxmlformats.org/officeDocument/2006/relationships" xmlns:p="http://schemas.openxmlformats.org/presentationml/2006/main">
  <p:tag name="AUDIO_ID" val="347"/>
  <p:tag name="TIMELINE" val="19.1"/>
  <p:tag name="ELAPSEDTIME" val="26.0"/>
  <p:tag name="ANNOTATION_COUNT" val="0"/>
  <p:tag name="ARTICULATE_SLIDE_GUID" val="50829b67-fc03-4a9c-a47c-9afb9366cf6a"/>
  <p:tag name="ARTICULATE_SLIDE_PAUSE" val="0"/>
  <p:tag name="ARTICULATE_NAV_LEVEL" val="2"/>
  <p:tag name="ARTICULATE_PLAYLIST_ID" val="-1"/>
  <p:tag name="ARTICULATE_LOCK_SLIDE" val="0"/>
  <p:tag name="ARTICULATE_SLIDE_NAV" val="44"/>
</p:tagLst>
</file>

<file path=ppt/tags/tag67.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ohn\AppData\Local\Temp\articulate\presenter\imgtemp\wQBfg8XR_files\slide0001_image001.emz"/>
</p:tagLst>
</file>

<file path=ppt/tags/tag68.xml><?xml version="1.0" encoding="utf-8"?>
<p:tagLst xmlns:a="http://schemas.openxmlformats.org/drawingml/2006/main" xmlns:r="http://schemas.openxmlformats.org/officeDocument/2006/relationships" xmlns:p="http://schemas.openxmlformats.org/presentationml/2006/main">
  <p:tag name="AUDIO_ID" val="412"/>
  <p:tag name="TIMELINE" val="0.6/9.9"/>
  <p:tag name="ELAPSEDTIME" val="23.7"/>
  <p:tag name="ANNOTATION_COUNT" val="0"/>
  <p:tag name="ARTICULATE_SLIDE_GUID" val="0b90ba89-b6ba-4fdf-a39c-50bf888eb8a8"/>
  <p:tag name="ARTICULATE_SLIDE_PAUSE" val="0"/>
  <p:tag name="ARTICULATE_NAV_LEVEL" val="2"/>
  <p:tag name="ARTICULATE_PLAYLIST_ID" val="-1"/>
  <p:tag name="ARTICULATE_LOCK_SLIDE" val="0"/>
  <p:tag name="ARTICULATE_SLIDE_NAV" val="45"/>
</p:tagLst>
</file>

<file path=ppt/tags/tag69.xml><?xml version="1.0" encoding="utf-8"?>
<p:tagLst xmlns:a="http://schemas.openxmlformats.org/drawingml/2006/main" xmlns:r="http://schemas.openxmlformats.org/officeDocument/2006/relationships" xmlns:p="http://schemas.openxmlformats.org/presentationml/2006/main">
  <p:tag name="AUDIO_ID" val="413"/>
  <p:tag name="TIMELINE" val="1.0/14.0/23.1/34.6/39.1"/>
  <p:tag name="ELAPSEDTIME" val="44.5"/>
  <p:tag name="ANNOTATION_COUNT" val="0"/>
  <p:tag name="ARTICULATE_SLIDE_GUID" val="98986f19-661d-4fad-a5bb-45e03ca09308"/>
  <p:tag name="ARTICULATE_SLIDE_PAUSE" val="0"/>
  <p:tag name="ARTICULATE_NAV_LEVEL" val="2"/>
  <p:tag name="ARTICULATE_PLAYLIST_ID" val="-1"/>
  <p:tag name="ARTICULATE_LOCK_SLIDE" val="0"/>
  <p:tag name="ARTICULATE_SLIDE_NAV" val="46"/>
</p:tagLst>
</file>

<file path=ppt/tags/tag7.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ohn\AppData\Local\Temp\articulate\presenter\imgtemp\aEoxS6zH_files\slide0001_image001.jpg"/>
</p:tagLst>
</file>

<file path=ppt/tags/tag70.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71.xml><?xml version="1.0" encoding="utf-8"?>
<p:tagLst xmlns:a="http://schemas.openxmlformats.org/drawingml/2006/main" xmlns:r="http://schemas.openxmlformats.org/officeDocument/2006/relationships" xmlns:p="http://schemas.openxmlformats.org/presentationml/2006/main">
  <p:tag name="AUDIO_ID" val="414"/>
  <p:tag name="TIMELINE" val="0.6/10.7/15.7/22.6"/>
  <p:tag name="ELAPSEDTIME" val="35.1"/>
  <p:tag name="ANNOTATION_COUNT" val="0"/>
  <p:tag name="ARTICULATE_SLIDE_GUID" val="85e04aae-bc28-4f0c-b2ae-dd8f83cf644e"/>
  <p:tag name="ARTICULATE_SLIDE_PAUSE" val="0"/>
  <p:tag name="ARTICULATE_NAV_LEVEL" val="2"/>
  <p:tag name="ARTICULATE_PLAYLIST_ID" val="-1"/>
  <p:tag name="ARTICULATE_LOCK_SLIDE" val="0"/>
  <p:tag name="ARTICULATE_SLIDE_NAV" val="47"/>
</p:tagLst>
</file>

<file path=ppt/tags/tag72.xml><?xml version="1.0" encoding="utf-8"?>
<p:tagLst xmlns:a="http://schemas.openxmlformats.org/drawingml/2006/main" xmlns:r="http://schemas.openxmlformats.org/officeDocument/2006/relationships" xmlns:p="http://schemas.openxmlformats.org/presentationml/2006/main">
  <p:tag name="AUDIO_ID" val="415"/>
  <p:tag name="TIMELINE" val="0.4/9.1"/>
  <p:tag name="ELAPSEDTIME" val="23.6"/>
  <p:tag name="ANNOTATION_COUNT" val="0"/>
  <p:tag name="ARTICULATE_SLIDE_GUID" val="4815f69d-35f4-4bde-b6b2-ef8a3bbb95e4"/>
  <p:tag name="ARTICULATE_SLIDE_PAUSE" val="0"/>
  <p:tag name="ARTICULATE_NAV_LEVEL" val="2"/>
  <p:tag name="ARTICULATE_PLAYLIST_ID" val="-1"/>
  <p:tag name="ARTICULATE_LOCK_SLIDE" val="0"/>
  <p:tag name="ARTICULATE_SLIDE_NAV" val="48"/>
</p:tagLst>
</file>

<file path=ppt/tags/tag73.xml><?xml version="1.0" encoding="utf-8"?>
<p:tagLst xmlns:a="http://schemas.openxmlformats.org/drawingml/2006/main" xmlns:r="http://schemas.openxmlformats.org/officeDocument/2006/relationships" xmlns:p="http://schemas.openxmlformats.org/presentationml/2006/main">
  <p:tag name="AUDIO_ID" val="416"/>
  <p:tag name="TIMELINE" val="1.0/13.3"/>
  <p:tag name="ELAPSEDTIME" val="32.4"/>
  <p:tag name="ANNOTATION_COUNT" val="0"/>
  <p:tag name="ARTICULATE_SLIDE_GUID" val="d6dfb96d-bed2-4d4b-92c7-bc0178b1ce94"/>
  <p:tag name="ARTICULATE_SLIDE_PAUSE" val="0"/>
  <p:tag name="ARTICULATE_NAV_LEVEL" val="2"/>
  <p:tag name="ARTICULATE_PLAYLIST_ID" val="-1"/>
  <p:tag name="ARTICULATE_LOCK_SLIDE" val="0"/>
  <p:tag name="ARTICULATE_SLIDE_NAV" val="49"/>
</p:tagLst>
</file>

<file path=ppt/tags/tag74.xml><?xml version="1.0" encoding="utf-8"?>
<p:tagLst xmlns:a="http://schemas.openxmlformats.org/drawingml/2006/main" xmlns:r="http://schemas.openxmlformats.org/officeDocument/2006/relationships" xmlns:p="http://schemas.openxmlformats.org/presentationml/2006/main">
  <p:tag name="AUDIO_ID" val="348"/>
  <p:tag name="TIMELINE" val="2.5"/>
  <p:tag name="ELAPSEDTIME" val="15.3"/>
  <p:tag name="ANNOTATION_COUNT" val="0"/>
  <p:tag name="ARTICULATE_SLIDE_GUID" val="902ec7f8-db01-488a-beaf-66703dad2133"/>
  <p:tag name="ARTICULATE_SLIDE_PAUSE" val="0"/>
  <p:tag name="ARTICULATE_NAV_LEVEL" val="2"/>
  <p:tag name="ARTICULATE_PLAYLIST_ID" val="-1"/>
  <p:tag name="ARTICULATE_LOCK_SLIDE" val="0"/>
  <p:tag name="ARTICULATE_SLIDE_NAV" val="50"/>
</p:tagLst>
</file>

<file path=ppt/tags/tag75.xml><?xml version="1.0" encoding="utf-8"?>
<p:tagLst xmlns:a="http://schemas.openxmlformats.org/drawingml/2006/main" xmlns:r="http://schemas.openxmlformats.org/officeDocument/2006/relationships" xmlns:p="http://schemas.openxmlformats.org/presentationml/2006/main">
  <p:tag name="AUDIO_ID" val="419"/>
  <p:tag name="ELAPSEDTIME" val="22.6"/>
  <p:tag name="ANNOTATION_COUNT" val="0"/>
  <p:tag name="ARTICULATE_SLIDE_GUID" val="cbd6b20e-9bfd-4d82-803c-cb8e5086cc58"/>
  <p:tag name="ARTICULATE_SLIDE_PAUSE" val="0"/>
  <p:tag name="ARTICULATE_NAV_LEVEL" val="2"/>
  <p:tag name="ARTICULATE_PLAYLIST_ID" val="-1"/>
  <p:tag name="ARTICULATE_LOCK_SLIDE" val="0"/>
  <p:tag name="ARTICULATE_SLIDE_NAV" val="51"/>
</p:tagLst>
</file>

<file path=ppt/tags/tag76.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77.xml><?xml version="1.0" encoding="utf-8"?>
<p:tagLst xmlns:a="http://schemas.openxmlformats.org/drawingml/2006/main" xmlns:r="http://schemas.openxmlformats.org/officeDocument/2006/relationships" xmlns:p="http://schemas.openxmlformats.org/presentationml/2006/main">
  <p:tag name="AUDIO_ID" val="417"/>
  <p:tag name="ELAPSEDTIME" val="26.6"/>
  <p:tag name="ANNOTATION_TYPE_1" val="0"/>
  <p:tag name="ANNOTATION_START_1" val="6.9"/>
  <p:tag name="ANNOTATION_TOP_1" val="204.2"/>
  <p:tag name="ANNOTATION_LEFT_1" val="466.0"/>
  <p:tag name="ANNOTATION_WIDTH_1" val="91.1"/>
  <p:tag name="ANNOTATION_HEIGHT_1" val="90.9"/>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COUNT" val="1"/>
  <p:tag name="ARTICULATE_SLIDE_GUID" val="a72b87ef-2802-4783-b9e1-fa91e3c3bee4"/>
  <p:tag name="ARTICULATE_SLIDE_PAUSE" val="0"/>
  <p:tag name="ARTICULATE_NAV_LEVEL" val="2"/>
  <p:tag name="ARTICULATE_PLAYLIST_ID" val="-1"/>
  <p:tag name="ARTICULATE_LOCK_SLIDE" val="0"/>
  <p:tag name="ARTICULATE_SLIDE_NAV" val="52"/>
</p:tagLst>
</file>

<file path=ppt/tags/tag78.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79.xml><?xml version="1.0" encoding="utf-8"?>
<p:tagLst xmlns:a="http://schemas.openxmlformats.org/drawingml/2006/main" xmlns:r="http://schemas.openxmlformats.org/officeDocument/2006/relationships" xmlns:p="http://schemas.openxmlformats.org/presentationml/2006/main">
  <p:tag name="AUDIO_ID" val="418"/>
  <p:tag name="TIMELINE" val="0.8/2.2"/>
  <p:tag name="ELAPSEDTIME" val="22.1"/>
  <p:tag name="ANNOTATION_COUNT" val="0"/>
  <p:tag name="ARTICULATE_SLIDE_GUID" val="7be5d4ea-1379-4c23-a262-737c3e8548ee"/>
  <p:tag name="ARTICULATE_SLIDE_PAUSE" val="0"/>
  <p:tag name="ARTICULATE_NAV_LEVEL" val="2"/>
  <p:tag name="ARTICULATE_PLAYLIST_ID" val="-1"/>
  <p:tag name="ARTICULATE_LOCK_SLIDE" val="0"/>
  <p:tag name="ARTICULATE_SLIDE_NAV" val="53"/>
</p:tagLst>
</file>

<file path=ppt/tags/tag8.xml><?xml version="1.0" encoding="utf-8"?>
<p:tagLst xmlns:a="http://schemas.openxmlformats.org/drawingml/2006/main" xmlns:r="http://schemas.openxmlformats.org/officeDocument/2006/relationships" xmlns:p="http://schemas.openxmlformats.org/presentationml/2006/main">
  <p:tag name="ARTICULATE_SLIDE_GUID" val="5e98cf45-ded5-4992-9b06-f6ef5103909d"/>
  <p:tag name="AUDIO_ID" val="256"/>
  <p:tag name="ELAPSEDTIME" val="11.2"/>
  <p:tag name="ANNOTATION_COUNT" val="0"/>
  <p:tag name="ARTICULATE_SLIDE_PAUSE" val="0"/>
  <p:tag name="ARTICULATE_NAV_LEVEL" val="1"/>
  <p:tag name="ARTICULATE_PLAYLIST_ID" val="-1"/>
  <p:tag name="ARTICULATE_LOCK_SLIDE" val="0"/>
  <p:tag name="ARTICULATE_SLIDE_NAV" val="1"/>
</p:tagLst>
</file>

<file path=ppt/tags/tag80.xml><?xml version="1.0" encoding="utf-8"?>
<p:tagLst xmlns:a="http://schemas.openxmlformats.org/drawingml/2006/main" xmlns:r="http://schemas.openxmlformats.org/officeDocument/2006/relationships" xmlns:p="http://schemas.openxmlformats.org/presentationml/2006/main">
  <p:tag name="AUDIO_ID" val="495"/>
  <p:tag name="TIMELINE" val="0.6/12.2/13.2/15.7/20.8"/>
  <p:tag name="ELAPSEDTIME" val="28.2"/>
  <p:tag name="ANNOTATION_COUNT" val="0"/>
  <p:tag name="ARTICULATE_SLIDE_GUID" val="0a27ca32-df15-46ea-be68-7cab615ecdc5"/>
  <p:tag name="ARTICULATE_SLIDE_PAUSE" val="0"/>
  <p:tag name="ARTICULATE_NAV_LEVEL" val="2"/>
  <p:tag name="ARTICULATE_PLAYLIST_ID" val="-1"/>
  <p:tag name="ARTICULATE_LOCK_SLIDE" val="0"/>
  <p:tag name="ARTICULATE_SLIDE_NAV" val="54"/>
</p:tagLst>
</file>

<file path=ppt/tags/tag81.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82.xml><?xml version="1.0" encoding="utf-8"?>
<p:tagLst xmlns:a="http://schemas.openxmlformats.org/drawingml/2006/main" xmlns:r="http://schemas.openxmlformats.org/officeDocument/2006/relationships" xmlns:p="http://schemas.openxmlformats.org/presentationml/2006/main">
  <p:tag name="AUDIO_ID" val="353"/>
  <p:tag name="TIMELINE" val="0.6/1.5/13.0/24.2"/>
  <p:tag name="ELAPSEDTIME" val="29.2"/>
  <p:tag name="ANNOTATION_COUNT" val="0"/>
  <p:tag name="ARTICULATE_SLIDE_GUID" val="9283ebdf-c4a3-407a-a0de-e4878f8d686b"/>
  <p:tag name="ARTICULATE_SLIDE_PAUSE" val="0"/>
  <p:tag name="ARTICULATE_NAV_LEVEL" val="2"/>
  <p:tag name="ARTICULATE_PLAYLIST_ID" val="-1"/>
  <p:tag name="ARTICULATE_LOCK_SLIDE" val="0"/>
  <p:tag name="ARTICULATE_SLIDE_NAV" val="55"/>
</p:tagLst>
</file>

<file path=ppt/tags/tag83.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ohn\AppData\Local\Temp\articulate\presenter\imgtemp\rqJ9bGML_files\slide0001_image001.emz"/>
</p:tagLst>
</file>

<file path=ppt/tags/tag84.xml><?xml version="1.0" encoding="utf-8"?>
<p:tagLst xmlns:a="http://schemas.openxmlformats.org/drawingml/2006/main" xmlns:r="http://schemas.openxmlformats.org/officeDocument/2006/relationships" xmlns:p="http://schemas.openxmlformats.org/presentationml/2006/main">
  <p:tag name="AUDIO_ID" val="496"/>
  <p:tag name="TIMELINE" val="0.8/13.7"/>
  <p:tag name="ELAPSEDTIME" val="26.2"/>
  <p:tag name="ANNOTATION_COUNT" val="0"/>
  <p:tag name="ARTICULATE_SLIDE_GUID" val="46f4fbc7-803d-4de4-b8ac-d1cc252f03b6"/>
  <p:tag name="ARTICULATE_SLIDE_PAUSE" val="0"/>
  <p:tag name="ARTICULATE_NAV_LEVEL" val="2"/>
  <p:tag name="ARTICULATE_PLAYLIST_ID" val="-1"/>
  <p:tag name="ARTICULATE_LOCK_SLIDE" val="0"/>
  <p:tag name="ARTICULATE_SLIDE_NAV" val="56"/>
</p:tagLst>
</file>

<file path=ppt/tags/tag85.xml><?xml version="1.0" encoding="utf-8"?>
<p:tagLst xmlns:a="http://schemas.openxmlformats.org/drawingml/2006/main" xmlns:r="http://schemas.openxmlformats.org/officeDocument/2006/relationships" xmlns:p="http://schemas.openxmlformats.org/presentationml/2006/main">
  <p:tag name="AUDIO_ID" val="349"/>
  <p:tag name="ELAPSEDTIME" val="20.7"/>
  <p:tag name="ANNOTATION_TYPE_1" val="0"/>
  <p:tag name="ANNOTATION_START_1" val="3.2"/>
  <p:tag name="ANNOTATION_END_1" val="17.9"/>
  <p:tag name="ANNOTATION_TOP_1" val="191.5"/>
  <p:tag name="ANNOTATION_LEFT_1" val="504.9"/>
  <p:tag name="ANNOTATION_WIDTH_1" val="91.1"/>
  <p:tag name="ANNOTATION_HEIGHT_1" val="90.9"/>
  <p:tag name="ANNOTATION_ANIMATION_1" val="3"/>
  <p:tag name="ANNOTATION_ROTATION_1" val="18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7.9"/>
  <p:tag name="ANNOTATION_TOP_2" val="229.6"/>
  <p:tag name="ANNOTATION_LEFT_2" val="418.6"/>
  <p:tag name="ANNOTATION_WIDTH_2" val="91.1"/>
  <p:tag name="ANNOTATION_HEIGHT_2" val="90.9"/>
  <p:tag name="ANNOTATION_ANIMATION_2" val="3"/>
  <p:tag name="ANNOTATION_ROTATION_2" val="18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COUNT" val="2"/>
  <p:tag name="ARTICULATE_SLIDE_GUID" val="d115feb3-6f65-4a40-9c3d-34b7d12b1d09"/>
  <p:tag name="ARTICULATE_SLIDE_PAUSE" val="0"/>
  <p:tag name="ARTICULATE_NAV_LEVEL" val="2"/>
  <p:tag name="ARTICULATE_PLAYLIST_ID" val="-1"/>
  <p:tag name="ARTICULATE_LOCK_SLIDE" val="0"/>
  <p:tag name="ARTICULATE_SLIDE_NAV" val="57"/>
</p:tagLst>
</file>

<file path=ppt/tags/tag86.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87.xml><?xml version="1.0" encoding="utf-8"?>
<p:tagLst xmlns:a="http://schemas.openxmlformats.org/drawingml/2006/main" xmlns:r="http://schemas.openxmlformats.org/officeDocument/2006/relationships" xmlns:p="http://schemas.openxmlformats.org/presentationml/2006/main">
  <p:tag name="AUDIO_ID" val="420"/>
  <p:tag name="ELAPSEDTIME" val="14.4"/>
  <p:tag name="ANNOTATION_TYPE_1" val="0"/>
  <p:tag name="ANNOTATION_START_1" val="1.6"/>
  <p:tag name="ANNOTATION_END_1" val="11.1"/>
  <p:tag name="ANNOTATION_TOP_1" val="210.8"/>
  <p:tag name="ANNOTATION_LEFT_1" val="381.0"/>
  <p:tag name="ANNOTATION_WIDTH_1" val="91.1"/>
  <p:tag name="ANNOTATION_HEIGHT_1" val="90.9"/>
  <p:tag name="ANNOTATION_ANIMATION_1" val="3"/>
  <p:tag name="ANNOTATION_ROTATION_1" val="9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1.1"/>
  <p:tag name="ANNOTATION_TOP_2" val="272.0"/>
  <p:tag name="ANNOTATION_LEFT_2" val="396.2"/>
  <p:tag name="ANNOTATION_WIDTH_2" val="91.1"/>
  <p:tag name="ANNOTATION_HEIGHT_2" val="90.9"/>
  <p:tag name="ANNOTATION_ANIMATION_2" val="3"/>
  <p:tag name="ANNOTATION_ROTATION_2" val="9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COUNT" val="2"/>
  <p:tag name="ARTICULATE_SLIDE_GUID" val="9d8a2dfd-9058-466c-92a7-b36d82aa1f7a"/>
  <p:tag name="ARTICULATE_SLIDE_PAUSE" val="0"/>
  <p:tag name="ARTICULATE_NAV_LEVEL" val="2"/>
  <p:tag name="ARTICULATE_PLAYLIST_ID" val="-1"/>
  <p:tag name="ARTICULATE_LOCK_SLIDE" val="0"/>
  <p:tag name="ARTICULATE_SLIDE_NAV" val="58"/>
</p:tagLst>
</file>

<file path=ppt/tags/tag88.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89.xml><?xml version="1.0" encoding="utf-8"?>
<p:tagLst xmlns:a="http://schemas.openxmlformats.org/drawingml/2006/main" xmlns:r="http://schemas.openxmlformats.org/officeDocument/2006/relationships" xmlns:p="http://schemas.openxmlformats.org/presentationml/2006/main">
  <p:tag name="AUDIO_ID" val="421"/>
  <p:tag name="ELAPSEDTIME" val="23.2"/>
  <p:tag name="ANNOTATION_TYPE_1" val="0"/>
  <p:tag name="ANNOTATION_START_1" val="1.7"/>
  <p:tag name="ANNOTATION_TOP_1" val="261.1"/>
  <p:tag name="ANNOTATION_LEFT_1" val="515.8"/>
  <p:tag name="ANNOTATION_WIDTH_1" val="91.1"/>
  <p:tag name="ANNOTATION_HEIGHT_1" val="90.9"/>
  <p:tag name="ANNOTATION_ANIMATION_1" val="3"/>
  <p:tag name="ANNOTATION_ROTATION_1" val="9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COUNT" val="1"/>
  <p:tag name="ARTICULATE_SLIDE_GUID" val="dd86c2a9-7409-4563-82f7-15a58d0a7cd9"/>
  <p:tag name="ARTICULATE_SLIDE_PAUSE" val="0"/>
  <p:tag name="ARTICULATE_NAV_LEVEL" val="2"/>
  <p:tag name="ARTICULATE_PLAYLIST_ID" val="-1"/>
  <p:tag name="ARTICULATE_LOCK_SLIDE" val="0"/>
  <p:tag name="ARTICULATE_SLIDE_NAV" val="59"/>
</p:tagLst>
</file>

<file path=ppt/tags/tag9.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ohn\AppData\Local\Temp\articulate\presenter\imgtemp\CXbeVnZm_files\slide0001_image001.jpg"/>
</p:tagLst>
</file>

<file path=ppt/tags/tag90.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91.xml><?xml version="1.0" encoding="utf-8"?>
<p:tagLst xmlns:a="http://schemas.openxmlformats.org/drawingml/2006/main" xmlns:r="http://schemas.openxmlformats.org/officeDocument/2006/relationships" xmlns:p="http://schemas.openxmlformats.org/presentationml/2006/main">
  <p:tag name="AUDIO_ID" val="422"/>
  <p:tag name="TIMELINE" val="0.8/7.5"/>
  <p:tag name="ELAPSEDTIME" val="15.5"/>
  <p:tag name="ANNOTATION_COUNT" val="0"/>
  <p:tag name="ARTICULATE_SLIDE_GUID" val="6e249757-c54a-42cf-95e8-4062eb5b3145"/>
  <p:tag name="ARTICULATE_SLIDE_PAUSE" val="0"/>
  <p:tag name="ARTICULATE_NAV_LEVEL" val="2"/>
  <p:tag name="ARTICULATE_PLAYLIST_ID" val="-1"/>
  <p:tag name="ARTICULATE_LOCK_SLIDE" val="0"/>
  <p:tag name="ARTICULATE_SLIDE_NAV" val="60"/>
</p:tagLst>
</file>

<file path=ppt/tags/tag92.xml><?xml version="1.0" encoding="utf-8"?>
<p:tagLst xmlns:a="http://schemas.openxmlformats.org/drawingml/2006/main" xmlns:r="http://schemas.openxmlformats.org/officeDocument/2006/relationships" xmlns:p="http://schemas.openxmlformats.org/presentationml/2006/main">
  <p:tag name="AUDIO_ID" val="497"/>
  <p:tag name="TIMELINE" val="0.4/17.8"/>
  <p:tag name="ELAPSEDTIME" val="31.3"/>
  <p:tag name="ANNOTATION_COUNT" val="0"/>
  <p:tag name="ARTICULATE_SLIDE_GUID" val="e1a21053-12e3-473b-af40-5e9b66599a8d"/>
  <p:tag name="ARTICULATE_SLIDE_PAUSE" val="0"/>
  <p:tag name="ARTICULATE_NAV_LEVEL" val="2"/>
  <p:tag name="ARTICULATE_PLAYLIST_ID" val="-1"/>
  <p:tag name="ARTICULATE_LOCK_SLIDE" val="0"/>
  <p:tag name="ARTICULATE_SLIDE_NAV" val="61"/>
</p:tagLst>
</file>

<file path=ppt/tags/tag93.xml><?xml version="1.0" encoding="utf-8"?>
<p:tagLst xmlns:a="http://schemas.openxmlformats.org/drawingml/2006/main" xmlns:r="http://schemas.openxmlformats.org/officeDocument/2006/relationships" xmlns:p="http://schemas.openxmlformats.org/presentationml/2006/main">
  <p:tag name="AUDIO_ID" val="423"/>
  <p:tag name="ELAPSEDTIME" val="14.9"/>
  <p:tag name="ANNOTATION_TYPE_1" val="0"/>
  <p:tag name="ANNOTATION_START_1" val="1.4"/>
  <p:tag name="ANNOTATION_TOP_1" val="139.4"/>
  <p:tag name="ANNOTATION_LEFT_1" val="465.4"/>
  <p:tag name="ANNOTATION_WIDTH_1" val="91.1"/>
  <p:tag name="ANNOTATION_HEIGHT_1" val="90.9"/>
  <p:tag name="ANNOTATION_ANIMATION_1" val="3"/>
  <p:tag name="ANNOTATION_ROTATION_1" val="9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COUNT" val="1"/>
  <p:tag name="ARTICULATE_SLIDE_GUID" val="0667de98-5298-43bd-9d7a-f129837a372b"/>
  <p:tag name="ARTICULATE_SLIDE_PAUSE" val="0"/>
  <p:tag name="ARTICULATE_NAV_LEVEL" val="2"/>
  <p:tag name="ARTICULATE_PLAYLIST_ID" val="-1"/>
  <p:tag name="ARTICULATE_LOCK_SLIDE" val="0"/>
  <p:tag name="ARTICULATE_SLIDE_NAV" val="62"/>
</p:tagLst>
</file>

<file path=ppt/tags/tag94.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95.xml><?xml version="1.0" encoding="utf-8"?>
<p:tagLst xmlns:a="http://schemas.openxmlformats.org/drawingml/2006/main" xmlns:r="http://schemas.openxmlformats.org/officeDocument/2006/relationships" xmlns:p="http://schemas.openxmlformats.org/presentationml/2006/main">
  <p:tag name="AUDIO_ID" val="498"/>
  <p:tag name="ELAPSEDTIME" val="18.3"/>
  <p:tag name="ANNOTATION_TYPE_1" val="0"/>
  <p:tag name="ANNOTATION_START_1" val="1.6"/>
  <p:tag name="ANNOTATION_TOP_1" val="133.3"/>
  <p:tag name="ANNOTATION_LEFT_1" val="507.9"/>
  <p:tag name="ANNOTATION_WIDTH_1" val="91.1"/>
  <p:tag name="ANNOTATION_HEIGHT_1" val="90.9"/>
  <p:tag name="ANNOTATION_ANIMATION_1" val="3"/>
  <p:tag name="ANNOTATION_ROTATION_1" val="9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COUNT" val="1"/>
  <p:tag name="ARTICULATE_SLIDE_GUID" val="bbe39ee9-dbc8-4ce4-9129-632f6ccbab1d"/>
  <p:tag name="ARTICULATE_SLIDE_PAUSE" val="0"/>
  <p:tag name="ARTICULATE_NAV_LEVEL" val="2"/>
  <p:tag name="ARTICULATE_PLAYLIST_ID" val="-1"/>
  <p:tag name="ARTICULATE_LOCK_SLIDE" val="0"/>
  <p:tag name="ARTICULATE_SLIDE_NAV" val="63"/>
</p:tagLst>
</file>

<file path=ppt/tags/tag96.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97.xml><?xml version="1.0" encoding="utf-8"?>
<p:tagLst xmlns:a="http://schemas.openxmlformats.org/drawingml/2006/main" xmlns:r="http://schemas.openxmlformats.org/officeDocument/2006/relationships" xmlns:p="http://schemas.openxmlformats.org/presentationml/2006/main">
  <p:tag name="AUDIO_ID" val="499"/>
  <p:tag name="ELAPSEDTIME" val="9.8"/>
  <p:tag name="ANNOTATION_TYPE_1" val="0"/>
  <p:tag name="ANNOTATION_START_1" val="2.0"/>
  <p:tag name="ANNOTATION_TOP_1" val="242.4"/>
  <p:tag name="ANNOTATION_LEFT_1" val="521.9"/>
  <p:tag name="ANNOTATION_WIDTH_1" val="91.1"/>
  <p:tag name="ANNOTATION_HEIGHT_1" val="90.9"/>
  <p:tag name="ANNOTATION_ANIMATION_1" val="3"/>
  <p:tag name="ANNOTATION_ROTATION_1" val="9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COUNT" val="1"/>
  <p:tag name="ARTICULATE_SLIDE_GUID" val="57863af9-7563-4d3f-baea-f33bf7c63163"/>
  <p:tag name="ARTICULATE_SLIDE_PAUSE" val="0"/>
  <p:tag name="ARTICULATE_NAV_LEVEL" val="2"/>
  <p:tag name="ARTICULATE_PLAYLIST_ID" val="-1"/>
  <p:tag name="ARTICULATE_LOCK_SLIDE" val="0"/>
  <p:tag name="ARTICULATE_SLIDE_NAV" val="64"/>
</p:tagLst>
</file>

<file path=ppt/tags/tag98.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99.xml><?xml version="1.0" encoding="utf-8"?>
<p:tagLst xmlns:a="http://schemas.openxmlformats.org/drawingml/2006/main" xmlns:r="http://schemas.openxmlformats.org/officeDocument/2006/relationships" xmlns:p="http://schemas.openxmlformats.org/presentationml/2006/main">
  <p:tag name="AUDIO_ID" val="425"/>
  <p:tag name="ELAPSEDTIME" val="32.8"/>
  <p:tag name="ANNOTATION_COUNT" val="0"/>
  <p:tag name="ARTICULATE_SLIDE_GUID" val="37b975e1-3426-49a0-bccc-370c388536fa"/>
  <p:tag name="ARTICULATE_SLIDE_PAUSE" val="0"/>
  <p:tag name="ARTICULATE_NAV_LEVEL" val="2"/>
  <p:tag name="ARTICULATE_PLAYLIST_ID" val="-1"/>
  <p:tag name="ARTICULATE_LOCK_SLIDE" val="0"/>
  <p:tag name="ARTICULATE_SLIDE_NAV" val="65"/>
</p:tagLst>
</file>

<file path=ppt/theme/theme1.xml><?xml version="1.0" encoding="utf-8"?>
<a:theme xmlns:a="http://schemas.openxmlformats.org/drawingml/2006/main" name="PresentationPro_TechnologyTil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1CDD80FE-421B-4B96-8B15-1459F021BD2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PresentationPro_TechnologyTiles</Template>
  <TotalTime>5129</TotalTime>
  <Words>10032</Words>
  <Application>Microsoft Office PowerPoint</Application>
  <PresentationFormat>On-screen Show (4:3)</PresentationFormat>
  <Paragraphs>1144</Paragraphs>
  <Slides>194</Slides>
  <Notes>194</Notes>
  <HiddenSlides>0</HiddenSlides>
  <MMClips>0</MMClips>
  <ScaleCrop>false</ScaleCrop>
  <HeadingPairs>
    <vt:vector size="4" baseType="variant">
      <vt:variant>
        <vt:lpstr>Theme</vt:lpstr>
      </vt:variant>
      <vt:variant>
        <vt:i4>1</vt:i4>
      </vt:variant>
      <vt:variant>
        <vt:lpstr>Slide Titles</vt:lpstr>
      </vt:variant>
      <vt:variant>
        <vt:i4>194</vt:i4>
      </vt:variant>
    </vt:vector>
  </HeadingPairs>
  <TitlesOfParts>
    <vt:vector size="195" baseType="lpstr">
      <vt:lpstr>PresentationPro_TechnologyTiles</vt:lpstr>
      <vt:lpstr>Traffic Signal Construction and Inspection in Pennsylvania</vt:lpstr>
      <vt:lpstr>Introduction</vt:lpstr>
      <vt:lpstr>Purpose of Publication 669</vt:lpstr>
      <vt:lpstr>Authorization for Inspection</vt:lpstr>
      <vt:lpstr>Responsibilities of the Inspector and District Traffic Unit</vt:lpstr>
      <vt:lpstr>General Inspection Principles</vt:lpstr>
      <vt:lpstr>Submittals and Approvals</vt:lpstr>
      <vt:lpstr>Submittals and Approvals</vt:lpstr>
      <vt:lpstr>Submittals and Approvals</vt:lpstr>
      <vt:lpstr>Submittals and Approvals</vt:lpstr>
      <vt:lpstr>Submittals and Approvals</vt:lpstr>
      <vt:lpstr>Miscellaneous Requirements and Information</vt:lpstr>
      <vt:lpstr>Miscellaneous Requirements and Information</vt:lpstr>
      <vt:lpstr>Miscellaneous Requirements and Information</vt:lpstr>
      <vt:lpstr>Miscellaneous Requirements and Information</vt:lpstr>
      <vt:lpstr>Miscellaneous Requirements and Information</vt:lpstr>
      <vt:lpstr>Miscellaneous Requirements and Information</vt:lpstr>
      <vt:lpstr>Miscellaneous Requirements and Information</vt:lpstr>
      <vt:lpstr>Miscellaneous Requirements and Information</vt:lpstr>
      <vt:lpstr>Miscellaneous Requirements and Information</vt:lpstr>
      <vt:lpstr>Miscellaneous Requirements and Information</vt:lpstr>
      <vt:lpstr>Electrical Service Connections</vt:lpstr>
      <vt:lpstr>Electrical Service Type A (Wood Poles)</vt:lpstr>
      <vt:lpstr>Electrical Service Type A (Wood Poles)</vt:lpstr>
      <vt:lpstr>Electrical Service Type A (Wood Poles)</vt:lpstr>
      <vt:lpstr>Electrical Service Type B (Steel Poles)</vt:lpstr>
      <vt:lpstr>Electrical Service Type B (Steel Poles)</vt:lpstr>
      <vt:lpstr>Electrical Service Type B (Steel Poles)</vt:lpstr>
      <vt:lpstr>Electrical Service Type B (Steel Poles)</vt:lpstr>
      <vt:lpstr>Electrical Service Type B (Steel Poles)</vt:lpstr>
      <vt:lpstr>Electrical Service Type B (Steel Poles)</vt:lpstr>
      <vt:lpstr>Electrical Service Type B (Steel Poles)</vt:lpstr>
      <vt:lpstr>Electrical Service Type B (Steel Poles)</vt:lpstr>
      <vt:lpstr>Electrical Service Type B (Steel Poles)</vt:lpstr>
      <vt:lpstr>Electrical Service, Type C</vt:lpstr>
      <vt:lpstr>Electrical Service, Type C</vt:lpstr>
      <vt:lpstr>Electrical Service, Type C</vt:lpstr>
      <vt:lpstr>Meter Socket and Disconnect (All Service Types)</vt:lpstr>
      <vt:lpstr>Meter Socket and Disconnect (All Service Types)</vt:lpstr>
      <vt:lpstr>Meter Socket and Disconnect (All Service Types)</vt:lpstr>
      <vt:lpstr>Meter Socket and Disconnect (All Service Types)</vt:lpstr>
      <vt:lpstr>Meter Socket and Disconnect (All Service Types)</vt:lpstr>
      <vt:lpstr>Traffic Signal Structural Supports</vt:lpstr>
      <vt:lpstr>Foundations</vt:lpstr>
      <vt:lpstr>Foundations</vt:lpstr>
      <vt:lpstr>Foundations</vt:lpstr>
      <vt:lpstr>Foundations</vt:lpstr>
      <vt:lpstr>Foundations</vt:lpstr>
      <vt:lpstr>Foundations</vt:lpstr>
      <vt:lpstr>Traffic Signal Supports</vt:lpstr>
      <vt:lpstr>Traffic Signal Supports</vt:lpstr>
      <vt:lpstr>Traffic Signal Supports</vt:lpstr>
      <vt:lpstr>Traffic Signal Supports</vt:lpstr>
      <vt:lpstr>Traffic Signal Supports</vt:lpstr>
      <vt:lpstr>Mast Arms</vt:lpstr>
      <vt:lpstr>Mast Arms</vt:lpstr>
      <vt:lpstr>Strain Pole</vt:lpstr>
      <vt:lpstr>Strain Pole</vt:lpstr>
      <vt:lpstr>Strain Pole</vt:lpstr>
      <vt:lpstr>Strain Pole</vt:lpstr>
      <vt:lpstr>Strain Pole</vt:lpstr>
      <vt:lpstr>Strain Pole</vt:lpstr>
      <vt:lpstr>Strain Pole</vt:lpstr>
      <vt:lpstr>Strain Pole</vt:lpstr>
      <vt:lpstr>Strain Pole</vt:lpstr>
      <vt:lpstr>Strain Pole</vt:lpstr>
      <vt:lpstr>Strain Pole</vt:lpstr>
      <vt:lpstr>Strain Pole</vt:lpstr>
      <vt:lpstr>Strain Pole</vt:lpstr>
      <vt:lpstr>Pedestal Poles</vt:lpstr>
      <vt:lpstr>Pedestal Poles</vt:lpstr>
      <vt:lpstr>Pedestal Poles</vt:lpstr>
      <vt:lpstr>Pedestrian Pushbutton Poles</vt:lpstr>
      <vt:lpstr>Pedestrian Pushbutton Poles</vt:lpstr>
      <vt:lpstr>Pedestrian Pushbutton Poles</vt:lpstr>
      <vt:lpstr>Pedestrian Pushbutton Poles</vt:lpstr>
      <vt:lpstr>Pedestrian Pushbutton Poles</vt:lpstr>
      <vt:lpstr>Wood Poles</vt:lpstr>
      <vt:lpstr>Traffic Signal Subsurface Facilities</vt:lpstr>
      <vt:lpstr>Trench and Backfill</vt:lpstr>
      <vt:lpstr>Trench and Backfill</vt:lpstr>
      <vt:lpstr>Trench and Backfill</vt:lpstr>
      <vt:lpstr>Trench and Backfill</vt:lpstr>
      <vt:lpstr>Trench and Backfill</vt:lpstr>
      <vt:lpstr>Trench and Backfill</vt:lpstr>
      <vt:lpstr>Trench and Backfill</vt:lpstr>
      <vt:lpstr>Trench and Backfill</vt:lpstr>
      <vt:lpstr>Trench and Backfill</vt:lpstr>
      <vt:lpstr>Trench and Backfill</vt:lpstr>
      <vt:lpstr>Trench and Backfill</vt:lpstr>
      <vt:lpstr>Trench and Backfill</vt:lpstr>
      <vt:lpstr>Directional Boring</vt:lpstr>
      <vt:lpstr>Directional Boring</vt:lpstr>
      <vt:lpstr>Conduit</vt:lpstr>
      <vt:lpstr>Conduit</vt:lpstr>
      <vt:lpstr>Conduit</vt:lpstr>
      <vt:lpstr>Conduit</vt:lpstr>
      <vt:lpstr>Junction Boxes</vt:lpstr>
      <vt:lpstr>Junction Boxes</vt:lpstr>
      <vt:lpstr>Junction Boxes</vt:lpstr>
      <vt:lpstr>Junction Boxes</vt:lpstr>
      <vt:lpstr>Junction Boxes</vt:lpstr>
      <vt:lpstr>Junction Boxes</vt:lpstr>
      <vt:lpstr>Controllers</vt:lpstr>
      <vt:lpstr>Approval Listings</vt:lpstr>
      <vt:lpstr>Controller Foundations (TC-8802)</vt:lpstr>
      <vt:lpstr>Controller Foundations (TC-8802)</vt:lpstr>
      <vt:lpstr>Controller Foundations (TC-8802)</vt:lpstr>
      <vt:lpstr>Controller Foundations (TC-8802)</vt:lpstr>
      <vt:lpstr>Controller Foundations (TC-8802)</vt:lpstr>
      <vt:lpstr>Controller Foundations (TC-8802)</vt:lpstr>
      <vt:lpstr>Controller Foundations (TC-8802)</vt:lpstr>
      <vt:lpstr>Controller Foundations (TC-8802)</vt:lpstr>
      <vt:lpstr>Controller Foundations (TC-8802)</vt:lpstr>
      <vt:lpstr>Controller Cabinets</vt:lpstr>
      <vt:lpstr>Controller Cabinets</vt:lpstr>
      <vt:lpstr>Controller Cabinets</vt:lpstr>
      <vt:lpstr>Controller Cabinets</vt:lpstr>
      <vt:lpstr>Controller Cabinets</vt:lpstr>
      <vt:lpstr>Controller Cabinets</vt:lpstr>
      <vt:lpstr>Manual Test Control</vt:lpstr>
      <vt:lpstr>Manual Test Control</vt:lpstr>
      <vt:lpstr>Grounding Assemblies</vt:lpstr>
      <vt:lpstr>Grounding Assemblies</vt:lpstr>
      <vt:lpstr>Control Equipment and Wiring Installation</vt:lpstr>
      <vt:lpstr>Control Equipment and Wiring Installation</vt:lpstr>
      <vt:lpstr>Control Equipment and Wiring Installation</vt:lpstr>
      <vt:lpstr>Control Equipment and Wiring Installation</vt:lpstr>
      <vt:lpstr>Control Equipment and Wiring Installation</vt:lpstr>
      <vt:lpstr>Control Equipment and Wiring Installation</vt:lpstr>
      <vt:lpstr>Control Equipment and Wiring Installation</vt:lpstr>
      <vt:lpstr>Control Equipment and Wiring Installation</vt:lpstr>
      <vt:lpstr>Control Equipment and Wiring Installation</vt:lpstr>
      <vt:lpstr>Control Equipment and Wiring Installation</vt:lpstr>
      <vt:lpstr>Programming and Timing</vt:lpstr>
      <vt:lpstr>Signal Indications</vt:lpstr>
      <vt:lpstr>Vehicular</vt:lpstr>
      <vt:lpstr>Vehicular</vt:lpstr>
      <vt:lpstr>Vehicular</vt:lpstr>
      <vt:lpstr>Vehicular</vt:lpstr>
      <vt:lpstr>Vehicular</vt:lpstr>
      <vt:lpstr>Pedestrian</vt:lpstr>
      <vt:lpstr>Pedestrian</vt:lpstr>
      <vt:lpstr>Pedestrian</vt:lpstr>
      <vt:lpstr>Preemption Fail Safe Indications</vt:lpstr>
      <vt:lpstr>Electrical Distribution</vt:lpstr>
      <vt:lpstr>Grounding</vt:lpstr>
      <vt:lpstr>Signal Cable, Wiring and ID Tags</vt:lpstr>
      <vt:lpstr>Signal Cable, Wiring and ID Tags</vt:lpstr>
      <vt:lpstr>Signal Cable, Wiring and ID Tags</vt:lpstr>
      <vt:lpstr>Wiring Diagrams</vt:lpstr>
      <vt:lpstr>Testing</vt:lpstr>
      <vt:lpstr>Detection</vt:lpstr>
      <vt:lpstr>Vehicular</vt:lpstr>
      <vt:lpstr>Vehicular</vt:lpstr>
      <vt:lpstr>Vehicular</vt:lpstr>
      <vt:lpstr>Vehicular</vt:lpstr>
      <vt:lpstr>Vehicular</vt:lpstr>
      <vt:lpstr>Vehicular</vt:lpstr>
      <vt:lpstr>Vehicular</vt:lpstr>
      <vt:lpstr>Vehicular</vt:lpstr>
      <vt:lpstr>Vehicular</vt:lpstr>
      <vt:lpstr>Vehicular</vt:lpstr>
      <vt:lpstr>Pedestrian Pushbuttons</vt:lpstr>
      <vt:lpstr>Pedestrian Pushbuttons</vt:lpstr>
      <vt:lpstr>Pedestrian Pushbuttons</vt:lpstr>
      <vt:lpstr>Accessible Pedestrian Signal</vt:lpstr>
      <vt:lpstr>Accessible Pedestrian Signal</vt:lpstr>
      <vt:lpstr>Accessible Pedestrian Signal</vt:lpstr>
      <vt:lpstr>Preemption Systems</vt:lpstr>
      <vt:lpstr>Preemption Systems</vt:lpstr>
      <vt:lpstr>Preemption Systems</vt:lpstr>
      <vt:lpstr>Other Preemption Systems</vt:lpstr>
      <vt:lpstr>Pavement Markings and Signs</vt:lpstr>
      <vt:lpstr>Placement of Pavement Marking Material</vt:lpstr>
      <vt:lpstr>Sign Types and Locations</vt:lpstr>
      <vt:lpstr>Traffic Signal Systems</vt:lpstr>
      <vt:lpstr>Software</vt:lpstr>
      <vt:lpstr>Training</vt:lpstr>
      <vt:lpstr>Communications</vt:lpstr>
      <vt:lpstr>Communications</vt:lpstr>
      <vt:lpstr>Final Inspection and Testing</vt:lpstr>
      <vt:lpstr>Turn-on Procedures and Flashing Operation</vt:lpstr>
      <vt:lpstr>30-Day Test</vt:lpstr>
      <vt:lpstr>30-Day Test</vt:lpstr>
      <vt:lpstr>180-day Equipment Guarantee Period</vt:lpstr>
      <vt:lpstr>180-day Equipment Guarantee Period</vt:lpstr>
      <vt:lpstr>Systems Testing</vt:lpstr>
      <vt:lpstr>Systems Testing</vt:lpstr>
      <vt:lpstr>Systems Testing</vt:lpstr>
      <vt:lpstr>Operation Validation</vt:lpstr>
      <vt:lpstr>Operation Validation</vt:lpstr>
      <vt:lpstr>Traffic Signal Inspection Form</vt:lpstr>
      <vt:lpstr>Module 6 Completion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Traffic Signal Design in Pennsylvania</dc:title>
  <dc:creator>John Albeck</dc:creator>
  <dc:description>2010 technology powerpoint template from presentationpro.com</dc:description>
  <cp:lastModifiedBy> </cp:lastModifiedBy>
  <cp:revision>348</cp:revision>
  <dcterms:created xsi:type="dcterms:W3CDTF">2012-09-25T13:54:21Z</dcterms:created>
  <dcterms:modified xsi:type="dcterms:W3CDTF">2013-12-31T00:57:26Z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TC018813459991</vt:lpwstr>
  </property>
  <property fmtid="{D5CDD505-2E9C-101B-9397-08002B2CF9AE}" pid="3" name="ArticulateUseProject">
    <vt:lpwstr>1</vt:lpwstr>
  </property>
  <property fmtid="{D5CDD505-2E9C-101B-9397-08002B2CF9AE}" pid="4" name="ArticulateGUID">
    <vt:lpwstr>9BEF0E91-B4CB-4D7F-8C78-0A2EF403BE4F</vt:lpwstr>
  </property>
  <property fmtid="{D5CDD505-2E9C-101B-9397-08002B2CF9AE}" pid="5" name="ArticulatePath">
    <vt:lpwstr>06_Traffic_Signal_Inspection</vt:lpwstr>
  </property>
  <property fmtid="{D5CDD505-2E9C-101B-9397-08002B2CF9AE}" pid="6" name="ArticulateProjectFull">
    <vt:lpwstr>C:\01Projects\PennDOT\Specific Traffic Training\Traffic Signal Construction and Inspection\08 Web Based Training\00_Slides\06_Traffic_Signal_Inspection.ppta</vt:lpwstr>
  </property>
</Properties>
</file>